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4"/>
    <p:sldMasterId id="2147483715" r:id="rId5"/>
  </p:sldMasterIdLst>
  <p:notesMasterIdLst>
    <p:notesMasterId r:id="rId19"/>
  </p:notesMasterIdLst>
  <p:handoutMasterIdLst>
    <p:handoutMasterId r:id="rId20"/>
  </p:handoutMasterIdLst>
  <p:sldIdLst>
    <p:sldId id="5842" r:id="rId6"/>
    <p:sldId id="5873" r:id="rId7"/>
    <p:sldId id="5838" r:id="rId8"/>
    <p:sldId id="5841" r:id="rId9"/>
    <p:sldId id="2147471683" r:id="rId10"/>
    <p:sldId id="5829" r:id="rId11"/>
    <p:sldId id="2147471684" r:id="rId12"/>
    <p:sldId id="5830" r:id="rId13"/>
    <p:sldId id="5832" r:id="rId14"/>
    <p:sldId id="5835" r:id="rId15"/>
    <p:sldId id="5836" r:id="rId16"/>
    <p:sldId id="6003" r:id="rId17"/>
    <p:sldId id="5875" r:id="rId18"/>
  </p:sldIdLst>
  <p:sldSz cx="9144000" cy="5143500" type="screen16x9"/>
  <p:notesSz cx="6797675" cy="9926638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HGPGothicE" panose="020B0900000000000000" pitchFamily="34" charset="-128"/>
      <p:regular r:id="rId26"/>
    </p:embeddedFont>
    <p:embeddedFont>
      <p:font typeface="MS PGothic" panose="020B0600070205080204" pitchFamily="34" charset="-128"/>
      <p:regular r:id="rId27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4343"/>
    <a:srgbClr val="CC0000"/>
    <a:srgbClr val="6C0000"/>
    <a:srgbClr val="376092"/>
    <a:srgbClr val="FFEEB7"/>
    <a:srgbClr val="C1EFFF"/>
    <a:srgbClr val="E6E6E6"/>
    <a:srgbClr val="F0ECF4"/>
    <a:srgbClr val="D6C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270" autoAdjust="0"/>
  </p:normalViewPr>
  <p:slideViewPr>
    <p:cSldViewPr>
      <p:cViewPr varScale="1">
        <p:scale>
          <a:sx n="193" d="100"/>
          <a:sy n="193" d="100"/>
        </p:scale>
        <p:origin x="738" y="13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4842" y="120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5E5BE-D73D-45FB-841C-3B4F76337EC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990739-4A6C-4BAB-9C23-BA275AD89ABA}">
      <dgm:prSet/>
      <dgm:spPr>
        <a:xfrm>
          <a:off x="180745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Feature selection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987E581-0869-4329-A581-B069647C3148}" type="parTrans" cxnId="{36C733CF-FBA4-488F-86DC-ADEA648E28E7}">
      <dgm:prSet/>
      <dgm:spPr/>
      <dgm:t>
        <a:bodyPr/>
        <a:lstStyle/>
        <a:p>
          <a:endParaRPr lang="en-GB"/>
        </a:p>
      </dgm:t>
    </dgm:pt>
    <dgm:pt modelId="{472F4906-7BE3-4D54-9ACB-47DA3FF6B0BD}" type="sibTrans" cxnId="{36C733CF-FBA4-488F-86DC-ADEA648E28E7}">
      <dgm:prSet/>
      <dgm:spPr/>
      <dgm:t>
        <a:bodyPr/>
        <a:lstStyle/>
        <a:p>
          <a:endParaRPr lang="en-GB"/>
        </a:p>
      </dgm:t>
    </dgm:pt>
    <dgm:pt modelId="{3861554E-4446-4C24-9CFB-EACC2B30F33C}">
      <dgm:prSet/>
      <dgm:spPr>
        <a:xfrm>
          <a:off x="3293605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Relevant features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15FEE-66FA-43EE-ABB2-E9C6D4470B74}" type="parTrans" cxnId="{F150AE34-4121-4F4D-A7F3-93AF5206C93B}">
      <dgm:prSet/>
      <dgm:spPr/>
      <dgm:t>
        <a:bodyPr/>
        <a:lstStyle/>
        <a:p>
          <a:endParaRPr lang="en-GB"/>
        </a:p>
      </dgm:t>
    </dgm:pt>
    <dgm:pt modelId="{5C4ACD12-E785-4B4C-A3E5-E6DDCFF4DABE}" type="sibTrans" cxnId="{F150AE34-4121-4F4D-A7F3-93AF5206C93B}">
      <dgm:prSet/>
      <dgm:spPr/>
      <dgm:t>
        <a:bodyPr/>
        <a:lstStyle/>
        <a:p>
          <a:endParaRPr lang="en-GB"/>
        </a:p>
      </dgm:t>
    </dgm:pt>
    <dgm:pt modelId="{8064CCDB-9934-4D0A-8E94-08C81D65403A}">
      <dgm:prSet/>
      <dgm:spPr>
        <a:xfrm>
          <a:off x="37823" y="0"/>
          <a:ext cx="2133472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61A6A9E1-252E-4C8F-A92D-912FE3CC533F}" type="parTrans" cxnId="{3471DEFB-42C3-429D-AA87-58E3FE168FE4}">
      <dgm:prSet/>
      <dgm:spPr/>
      <dgm:t>
        <a:bodyPr/>
        <a:lstStyle/>
        <a:p>
          <a:endParaRPr lang="en-GB"/>
        </a:p>
      </dgm:t>
    </dgm:pt>
    <dgm:pt modelId="{6A43BA41-8B03-4D7E-8948-4446807979FA}" type="sibTrans" cxnId="{3471DEFB-42C3-429D-AA87-58E3FE168FE4}">
      <dgm:prSet/>
      <dgm:spPr/>
      <dgm:t>
        <a:bodyPr/>
        <a:lstStyle/>
        <a:p>
          <a:endParaRPr lang="en-GB"/>
        </a:p>
      </dgm:t>
    </dgm:pt>
    <dgm:pt modelId="{DA29C985-4105-4F74-87E8-09580CF967B1}">
      <dgm:prSet/>
      <dgm:spPr>
        <a:xfrm>
          <a:off x="500038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Learn the relationship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3F57EF3-5160-4BBB-8617-4016B014CF5B}" type="parTrans" cxnId="{5176FA3D-DEC3-4F75-AFDA-914C35DD4FBE}">
      <dgm:prSet/>
      <dgm:spPr/>
      <dgm:t>
        <a:bodyPr/>
        <a:lstStyle/>
        <a:p>
          <a:endParaRPr lang="en-GB"/>
        </a:p>
      </dgm:t>
    </dgm:pt>
    <dgm:pt modelId="{FDA16780-43A0-4868-B938-9719F493BF58}" type="sibTrans" cxnId="{5176FA3D-DEC3-4F75-AFDA-914C35DD4FBE}">
      <dgm:prSet/>
      <dgm:spPr/>
      <dgm:t>
        <a:bodyPr/>
        <a:lstStyle/>
        <a:p>
          <a:endParaRPr lang="en-GB"/>
        </a:p>
      </dgm:t>
    </dgm:pt>
    <dgm:pt modelId="{01104F90-85B7-4B83-ACEC-D8A51CE6E0DE}">
      <dgm:prSet/>
      <dgm:spPr>
        <a:xfrm>
          <a:off x="6601252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Implement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6CA64-AEFA-4401-87EB-5F2608DD7F8D}" type="parTrans" cxnId="{711C339F-CAB5-4773-9437-1D85D8F6BB23}">
      <dgm:prSet/>
      <dgm:spPr/>
      <dgm:t>
        <a:bodyPr/>
        <a:lstStyle/>
        <a:p>
          <a:endParaRPr lang="en-GB"/>
        </a:p>
      </dgm:t>
    </dgm:pt>
    <dgm:pt modelId="{27BEB4C9-080E-4D2C-AD4F-FBA658E9B909}" type="sibTrans" cxnId="{711C339F-CAB5-4773-9437-1D85D8F6BB23}">
      <dgm:prSet/>
      <dgm:spPr/>
      <dgm:t>
        <a:bodyPr/>
        <a:lstStyle/>
        <a:p>
          <a:endParaRPr lang="en-GB"/>
        </a:p>
      </dgm:t>
    </dgm:pt>
    <dgm:pt modelId="{7BA6FC9B-5FE5-4A81-823B-7ABEEEE4A007}" type="pres">
      <dgm:prSet presAssocID="{CE05E5BE-D73D-45FB-841C-3B4F76337EC9}" presName="Name0" presStyleCnt="0">
        <dgm:presLayoutVars>
          <dgm:dir/>
          <dgm:resizeHandles val="exact"/>
        </dgm:presLayoutVars>
      </dgm:prSet>
      <dgm:spPr/>
    </dgm:pt>
    <dgm:pt modelId="{31AEF4AB-1D80-4126-94D7-1F90B789ED43}" type="pres">
      <dgm:prSet presAssocID="{8064CCDB-9934-4D0A-8E94-08C81D65403A}" presName="parTxOnly" presStyleLbl="node1" presStyleIdx="0" presStyleCnt="5" custLinFactNeighborX="8608">
        <dgm:presLayoutVars>
          <dgm:bulletEnabled val="1"/>
        </dgm:presLayoutVars>
      </dgm:prSet>
      <dgm:spPr/>
    </dgm:pt>
    <dgm:pt modelId="{631F9C4A-D3C4-4BB8-AD38-691D27DBC34C}" type="pres">
      <dgm:prSet presAssocID="{6A43BA41-8B03-4D7E-8948-4446807979FA}" presName="parSpace" presStyleCnt="0"/>
      <dgm:spPr/>
    </dgm:pt>
    <dgm:pt modelId="{69DCE382-BC2A-47F7-808B-99C098FD73A2}" type="pres">
      <dgm:prSet presAssocID="{92990739-4A6C-4BAB-9C23-BA275AD89ABA}" presName="parTxOnly" presStyleLbl="node1" presStyleIdx="1" presStyleCnt="5" custLinFactNeighborX="23338">
        <dgm:presLayoutVars>
          <dgm:bulletEnabled val="1"/>
        </dgm:presLayoutVars>
      </dgm:prSet>
      <dgm:spPr/>
    </dgm:pt>
    <dgm:pt modelId="{6E949A26-1C6C-4BD0-8DBE-8D055CEE6C00}" type="pres">
      <dgm:prSet presAssocID="{472F4906-7BE3-4D54-9ACB-47DA3FF6B0BD}" presName="parSpace" presStyleCnt="0"/>
      <dgm:spPr/>
    </dgm:pt>
    <dgm:pt modelId="{DA12BC10-DDC2-4EC9-A9B4-1597EEBD2EA2}" type="pres">
      <dgm:prSet presAssocID="{3861554E-4446-4C24-9CFB-EACC2B30F33C}" presName="parTxOnly" presStyleLbl="node1" presStyleIdx="2" presStyleCnt="5" custLinFactNeighborX="-28368">
        <dgm:presLayoutVars>
          <dgm:bulletEnabled val="1"/>
        </dgm:presLayoutVars>
      </dgm:prSet>
      <dgm:spPr/>
    </dgm:pt>
    <dgm:pt modelId="{894AE944-5BC2-4727-934F-4825A9895CBF}" type="pres">
      <dgm:prSet presAssocID="{5C4ACD12-E785-4B4C-A3E5-E6DDCFF4DABE}" presName="parSpace" presStyleCnt="0"/>
      <dgm:spPr/>
    </dgm:pt>
    <dgm:pt modelId="{3EDBBE65-ACA7-4BC0-B646-D79906E5B122}" type="pres">
      <dgm:prSet presAssocID="{DA29C985-4105-4F74-87E8-09580CF967B1}" presName="parTxOnly" presStyleLbl="node1" presStyleIdx="3" presStyleCnt="5" custLinFactNeighborX="-28368">
        <dgm:presLayoutVars>
          <dgm:bulletEnabled val="1"/>
        </dgm:presLayoutVars>
      </dgm:prSet>
      <dgm:spPr/>
    </dgm:pt>
    <dgm:pt modelId="{BA8B104D-6EA3-41A6-ABE0-F049CE9C3451}" type="pres">
      <dgm:prSet presAssocID="{FDA16780-43A0-4868-B938-9719F493BF58}" presName="parSpace" presStyleCnt="0"/>
      <dgm:spPr/>
    </dgm:pt>
    <dgm:pt modelId="{098115A2-CCDE-4B91-9B81-449C16D4BCC8}" type="pres">
      <dgm:prSet presAssocID="{01104F90-85B7-4B83-ACEC-D8A51CE6E0DE}" presName="parTxOnly" presStyleLbl="node1" presStyleIdx="4" presStyleCnt="5" custLinFactNeighborX="257" custLinFactNeighborY="742">
        <dgm:presLayoutVars>
          <dgm:bulletEnabled val="1"/>
        </dgm:presLayoutVars>
      </dgm:prSet>
      <dgm:spPr/>
    </dgm:pt>
  </dgm:ptLst>
  <dgm:cxnLst>
    <dgm:cxn modelId="{47753B03-9BD9-4436-BE24-8A966E300043}" type="presOf" srcId="{8064CCDB-9934-4D0A-8E94-08C81D65403A}" destId="{31AEF4AB-1D80-4126-94D7-1F90B789ED43}" srcOrd="0" destOrd="0" presId="urn:microsoft.com/office/officeart/2005/8/layout/hChevron3"/>
    <dgm:cxn modelId="{B5B1A008-BC85-4E36-B653-1539402395FA}" type="presOf" srcId="{DA29C985-4105-4F74-87E8-09580CF967B1}" destId="{3EDBBE65-ACA7-4BC0-B646-D79906E5B122}" srcOrd="0" destOrd="0" presId="urn:microsoft.com/office/officeart/2005/8/layout/hChevron3"/>
    <dgm:cxn modelId="{020AF313-A4DD-41C8-875D-38E93C3F2519}" type="presOf" srcId="{01104F90-85B7-4B83-ACEC-D8A51CE6E0DE}" destId="{098115A2-CCDE-4B91-9B81-449C16D4BCC8}" srcOrd="0" destOrd="0" presId="urn:microsoft.com/office/officeart/2005/8/layout/hChevron3"/>
    <dgm:cxn modelId="{F150AE34-4121-4F4D-A7F3-93AF5206C93B}" srcId="{CE05E5BE-D73D-45FB-841C-3B4F76337EC9}" destId="{3861554E-4446-4C24-9CFB-EACC2B30F33C}" srcOrd="2" destOrd="0" parTransId="{3E415FEE-66FA-43EE-ABB2-E9C6D4470B74}" sibTransId="{5C4ACD12-E785-4B4C-A3E5-E6DDCFF4DABE}"/>
    <dgm:cxn modelId="{5176FA3D-DEC3-4F75-AFDA-914C35DD4FBE}" srcId="{CE05E5BE-D73D-45FB-841C-3B4F76337EC9}" destId="{DA29C985-4105-4F74-87E8-09580CF967B1}" srcOrd="3" destOrd="0" parTransId="{33F57EF3-5160-4BBB-8617-4016B014CF5B}" sibTransId="{FDA16780-43A0-4868-B938-9719F493BF58}"/>
    <dgm:cxn modelId="{B92EC054-AEF3-4D49-A0E4-43929A05E031}" type="presOf" srcId="{92990739-4A6C-4BAB-9C23-BA275AD89ABA}" destId="{69DCE382-BC2A-47F7-808B-99C098FD73A2}" srcOrd="0" destOrd="0" presId="urn:microsoft.com/office/officeart/2005/8/layout/hChevron3"/>
    <dgm:cxn modelId="{711C339F-CAB5-4773-9437-1D85D8F6BB23}" srcId="{CE05E5BE-D73D-45FB-841C-3B4F76337EC9}" destId="{01104F90-85B7-4B83-ACEC-D8A51CE6E0DE}" srcOrd="4" destOrd="0" parTransId="{3E46CA64-AEFA-4401-87EB-5F2608DD7F8D}" sibTransId="{27BEB4C9-080E-4D2C-AD4F-FBA658E9B909}"/>
    <dgm:cxn modelId="{CC400FC5-1642-4738-99F4-73AD4C80335C}" type="presOf" srcId="{3861554E-4446-4C24-9CFB-EACC2B30F33C}" destId="{DA12BC10-DDC2-4EC9-A9B4-1597EEBD2EA2}" srcOrd="0" destOrd="0" presId="urn:microsoft.com/office/officeart/2005/8/layout/hChevron3"/>
    <dgm:cxn modelId="{36C733CF-FBA4-488F-86DC-ADEA648E28E7}" srcId="{CE05E5BE-D73D-45FB-841C-3B4F76337EC9}" destId="{92990739-4A6C-4BAB-9C23-BA275AD89ABA}" srcOrd="1" destOrd="0" parTransId="{9987E581-0869-4329-A581-B069647C3148}" sibTransId="{472F4906-7BE3-4D54-9ACB-47DA3FF6B0BD}"/>
    <dgm:cxn modelId="{3471DEFB-42C3-429D-AA87-58E3FE168FE4}" srcId="{CE05E5BE-D73D-45FB-841C-3B4F76337EC9}" destId="{8064CCDB-9934-4D0A-8E94-08C81D65403A}" srcOrd="0" destOrd="0" parTransId="{61A6A9E1-252E-4C8F-A92D-912FE3CC533F}" sibTransId="{6A43BA41-8B03-4D7E-8948-4446807979FA}"/>
    <dgm:cxn modelId="{859103FF-1D49-4E9C-B425-036CF95F3BD7}" type="presOf" srcId="{CE05E5BE-D73D-45FB-841C-3B4F76337EC9}" destId="{7BA6FC9B-5FE5-4A81-823B-7ABEEEE4A007}" srcOrd="0" destOrd="0" presId="urn:microsoft.com/office/officeart/2005/8/layout/hChevron3"/>
    <dgm:cxn modelId="{1EC360F0-380D-4A59-AF52-C1AFCF33A1BA}" type="presParOf" srcId="{7BA6FC9B-5FE5-4A81-823B-7ABEEEE4A007}" destId="{31AEF4AB-1D80-4126-94D7-1F90B789ED43}" srcOrd="0" destOrd="0" presId="urn:microsoft.com/office/officeart/2005/8/layout/hChevron3"/>
    <dgm:cxn modelId="{C396D471-5B38-46C9-91EF-137DF9D3CACB}" type="presParOf" srcId="{7BA6FC9B-5FE5-4A81-823B-7ABEEEE4A007}" destId="{631F9C4A-D3C4-4BB8-AD38-691D27DBC34C}" srcOrd="1" destOrd="0" presId="urn:microsoft.com/office/officeart/2005/8/layout/hChevron3"/>
    <dgm:cxn modelId="{6A39423D-48D3-4C58-8D90-2E9F50D49521}" type="presParOf" srcId="{7BA6FC9B-5FE5-4A81-823B-7ABEEEE4A007}" destId="{69DCE382-BC2A-47F7-808B-99C098FD73A2}" srcOrd="2" destOrd="0" presId="urn:microsoft.com/office/officeart/2005/8/layout/hChevron3"/>
    <dgm:cxn modelId="{CF939650-7C3A-4221-8E56-8D83264F0883}" type="presParOf" srcId="{7BA6FC9B-5FE5-4A81-823B-7ABEEEE4A007}" destId="{6E949A26-1C6C-4BD0-8DBE-8D055CEE6C00}" srcOrd="3" destOrd="0" presId="urn:microsoft.com/office/officeart/2005/8/layout/hChevron3"/>
    <dgm:cxn modelId="{ABA61A73-7664-4C61-AC6B-4032A6CA5921}" type="presParOf" srcId="{7BA6FC9B-5FE5-4A81-823B-7ABEEEE4A007}" destId="{DA12BC10-DDC2-4EC9-A9B4-1597EEBD2EA2}" srcOrd="4" destOrd="0" presId="urn:microsoft.com/office/officeart/2005/8/layout/hChevron3"/>
    <dgm:cxn modelId="{5C56DA3A-B51D-4DF8-8DD7-94C316332D53}" type="presParOf" srcId="{7BA6FC9B-5FE5-4A81-823B-7ABEEEE4A007}" destId="{894AE944-5BC2-4727-934F-4825A9895CBF}" srcOrd="5" destOrd="0" presId="urn:microsoft.com/office/officeart/2005/8/layout/hChevron3"/>
    <dgm:cxn modelId="{0FE4A03F-0602-410D-B53D-812C722C6B78}" type="presParOf" srcId="{7BA6FC9B-5FE5-4A81-823B-7ABEEEE4A007}" destId="{3EDBBE65-ACA7-4BC0-B646-D79906E5B122}" srcOrd="6" destOrd="0" presId="urn:microsoft.com/office/officeart/2005/8/layout/hChevron3"/>
    <dgm:cxn modelId="{B7DF9BDD-A5B5-4932-9666-07D0C66F0F27}" type="presParOf" srcId="{7BA6FC9B-5FE5-4A81-823B-7ABEEEE4A007}" destId="{BA8B104D-6EA3-41A6-ABE0-F049CE9C3451}" srcOrd="7" destOrd="0" presId="urn:microsoft.com/office/officeart/2005/8/layout/hChevron3"/>
    <dgm:cxn modelId="{64A2E654-07E3-42CE-9647-7EA96A06E1DC}" type="presParOf" srcId="{7BA6FC9B-5FE5-4A81-823B-7ABEEEE4A007}" destId="{098115A2-CCDE-4B91-9B81-449C16D4BCC8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05E5BE-D73D-45FB-841C-3B4F76337EC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990739-4A6C-4BAB-9C23-BA275AD89ABA}">
      <dgm:prSet/>
      <dgm:spPr>
        <a:xfrm>
          <a:off x="180745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Feature selection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987E581-0869-4329-A581-B069647C3148}" type="parTrans" cxnId="{36C733CF-FBA4-488F-86DC-ADEA648E28E7}">
      <dgm:prSet/>
      <dgm:spPr/>
      <dgm:t>
        <a:bodyPr/>
        <a:lstStyle/>
        <a:p>
          <a:endParaRPr lang="en-GB"/>
        </a:p>
      </dgm:t>
    </dgm:pt>
    <dgm:pt modelId="{472F4906-7BE3-4D54-9ACB-47DA3FF6B0BD}" type="sibTrans" cxnId="{36C733CF-FBA4-488F-86DC-ADEA648E28E7}">
      <dgm:prSet/>
      <dgm:spPr/>
      <dgm:t>
        <a:bodyPr/>
        <a:lstStyle/>
        <a:p>
          <a:endParaRPr lang="en-GB"/>
        </a:p>
      </dgm:t>
    </dgm:pt>
    <dgm:pt modelId="{3861554E-4446-4C24-9CFB-EACC2B30F33C}">
      <dgm:prSet/>
      <dgm:spPr>
        <a:xfrm>
          <a:off x="3293605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Relevant features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15FEE-66FA-43EE-ABB2-E9C6D4470B74}" type="parTrans" cxnId="{F150AE34-4121-4F4D-A7F3-93AF5206C93B}">
      <dgm:prSet/>
      <dgm:spPr/>
      <dgm:t>
        <a:bodyPr/>
        <a:lstStyle/>
        <a:p>
          <a:endParaRPr lang="en-GB"/>
        </a:p>
      </dgm:t>
    </dgm:pt>
    <dgm:pt modelId="{5C4ACD12-E785-4B4C-A3E5-E6DDCFF4DABE}" type="sibTrans" cxnId="{F150AE34-4121-4F4D-A7F3-93AF5206C93B}">
      <dgm:prSet/>
      <dgm:spPr/>
      <dgm:t>
        <a:bodyPr/>
        <a:lstStyle/>
        <a:p>
          <a:endParaRPr lang="en-GB"/>
        </a:p>
      </dgm:t>
    </dgm:pt>
    <dgm:pt modelId="{8064CCDB-9934-4D0A-8E94-08C81D65403A}">
      <dgm:prSet/>
      <dgm:spPr>
        <a:xfrm>
          <a:off x="37823" y="0"/>
          <a:ext cx="2133472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61A6A9E1-252E-4C8F-A92D-912FE3CC533F}" type="parTrans" cxnId="{3471DEFB-42C3-429D-AA87-58E3FE168FE4}">
      <dgm:prSet/>
      <dgm:spPr/>
      <dgm:t>
        <a:bodyPr/>
        <a:lstStyle/>
        <a:p>
          <a:endParaRPr lang="en-GB"/>
        </a:p>
      </dgm:t>
    </dgm:pt>
    <dgm:pt modelId="{6A43BA41-8B03-4D7E-8948-4446807979FA}" type="sibTrans" cxnId="{3471DEFB-42C3-429D-AA87-58E3FE168FE4}">
      <dgm:prSet/>
      <dgm:spPr/>
      <dgm:t>
        <a:bodyPr/>
        <a:lstStyle/>
        <a:p>
          <a:endParaRPr lang="en-GB"/>
        </a:p>
      </dgm:t>
    </dgm:pt>
    <dgm:pt modelId="{DA29C985-4105-4F74-87E8-09580CF967B1}">
      <dgm:prSet/>
      <dgm:spPr>
        <a:xfrm>
          <a:off x="500038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Learn the relationship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3F57EF3-5160-4BBB-8617-4016B014CF5B}" type="parTrans" cxnId="{5176FA3D-DEC3-4F75-AFDA-914C35DD4FBE}">
      <dgm:prSet/>
      <dgm:spPr/>
      <dgm:t>
        <a:bodyPr/>
        <a:lstStyle/>
        <a:p>
          <a:endParaRPr lang="en-GB"/>
        </a:p>
      </dgm:t>
    </dgm:pt>
    <dgm:pt modelId="{FDA16780-43A0-4868-B938-9719F493BF58}" type="sibTrans" cxnId="{5176FA3D-DEC3-4F75-AFDA-914C35DD4FBE}">
      <dgm:prSet/>
      <dgm:spPr/>
      <dgm:t>
        <a:bodyPr/>
        <a:lstStyle/>
        <a:p>
          <a:endParaRPr lang="en-GB"/>
        </a:p>
      </dgm:t>
    </dgm:pt>
    <dgm:pt modelId="{01104F90-85B7-4B83-ACEC-D8A51CE6E0DE}">
      <dgm:prSet/>
      <dgm:spPr>
        <a:xfrm>
          <a:off x="6601252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Implement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6CA64-AEFA-4401-87EB-5F2608DD7F8D}" type="parTrans" cxnId="{711C339F-CAB5-4773-9437-1D85D8F6BB23}">
      <dgm:prSet/>
      <dgm:spPr/>
      <dgm:t>
        <a:bodyPr/>
        <a:lstStyle/>
        <a:p>
          <a:endParaRPr lang="en-GB"/>
        </a:p>
      </dgm:t>
    </dgm:pt>
    <dgm:pt modelId="{27BEB4C9-080E-4D2C-AD4F-FBA658E9B909}" type="sibTrans" cxnId="{711C339F-CAB5-4773-9437-1D85D8F6BB23}">
      <dgm:prSet/>
      <dgm:spPr/>
      <dgm:t>
        <a:bodyPr/>
        <a:lstStyle/>
        <a:p>
          <a:endParaRPr lang="en-GB"/>
        </a:p>
      </dgm:t>
    </dgm:pt>
    <dgm:pt modelId="{7BA6FC9B-5FE5-4A81-823B-7ABEEEE4A007}" type="pres">
      <dgm:prSet presAssocID="{CE05E5BE-D73D-45FB-841C-3B4F76337EC9}" presName="Name0" presStyleCnt="0">
        <dgm:presLayoutVars>
          <dgm:dir/>
          <dgm:resizeHandles val="exact"/>
        </dgm:presLayoutVars>
      </dgm:prSet>
      <dgm:spPr/>
    </dgm:pt>
    <dgm:pt modelId="{31AEF4AB-1D80-4126-94D7-1F90B789ED43}" type="pres">
      <dgm:prSet presAssocID="{8064CCDB-9934-4D0A-8E94-08C81D65403A}" presName="parTxOnly" presStyleLbl="node1" presStyleIdx="0" presStyleCnt="5" custLinFactNeighborX="8608">
        <dgm:presLayoutVars>
          <dgm:bulletEnabled val="1"/>
        </dgm:presLayoutVars>
      </dgm:prSet>
      <dgm:spPr/>
    </dgm:pt>
    <dgm:pt modelId="{631F9C4A-D3C4-4BB8-AD38-691D27DBC34C}" type="pres">
      <dgm:prSet presAssocID="{6A43BA41-8B03-4D7E-8948-4446807979FA}" presName="parSpace" presStyleCnt="0"/>
      <dgm:spPr/>
    </dgm:pt>
    <dgm:pt modelId="{69DCE382-BC2A-47F7-808B-99C098FD73A2}" type="pres">
      <dgm:prSet presAssocID="{92990739-4A6C-4BAB-9C23-BA275AD89ABA}" presName="parTxOnly" presStyleLbl="node1" presStyleIdx="1" presStyleCnt="5" custLinFactNeighborX="23338">
        <dgm:presLayoutVars>
          <dgm:bulletEnabled val="1"/>
        </dgm:presLayoutVars>
      </dgm:prSet>
      <dgm:spPr/>
    </dgm:pt>
    <dgm:pt modelId="{6E949A26-1C6C-4BD0-8DBE-8D055CEE6C00}" type="pres">
      <dgm:prSet presAssocID="{472F4906-7BE3-4D54-9ACB-47DA3FF6B0BD}" presName="parSpace" presStyleCnt="0"/>
      <dgm:spPr/>
    </dgm:pt>
    <dgm:pt modelId="{DA12BC10-DDC2-4EC9-A9B4-1597EEBD2EA2}" type="pres">
      <dgm:prSet presAssocID="{3861554E-4446-4C24-9CFB-EACC2B30F33C}" presName="parTxOnly" presStyleLbl="node1" presStyleIdx="2" presStyleCnt="5" custLinFactNeighborX="-28368">
        <dgm:presLayoutVars>
          <dgm:bulletEnabled val="1"/>
        </dgm:presLayoutVars>
      </dgm:prSet>
      <dgm:spPr/>
    </dgm:pt>
    <dgm:pt modelId="{894AE944-5BC2-4727-934F-4825A9895CBF}" type="pres">
      <dgm:prSet presAssocID="{5C4ACD12-E785-4B4C-A3E5-E6DDCFF4DABE}" presName="parSpace" presStyleCnt="0"/>
      <dgm:spPr/>
    </dgm:pt>
    <dgm:pt modelId="{3EDBBE65-ACA7-4BC0-B646-D79906E5B122}" type="pres">
      <dgm:prSet presAssocID="{DA29C985-4105-4F74-87E8-09580CF967B1}" presName="parTxOnly" presStyleLbl="node1" presStyleIdx="3" presStyleCnt="5" custLinFactNeighborX="-28368">
        <dgm:presLayoutVars>
          <dgm:bulletEnabled val="1"/>
        </dgm:presLayoutVars>
      </dgm:prSet>
      <dgm:spPr/>
    </dgm:pt>
    <dgm:pt modelId="{BA8B104D-6EA3-41A6-ABE0-F049CE9C3451}" type="pres">
      <dgm:prSet presAssocID="{FDA16780-43A0-4868-B938-9719F493BF58}" presName="parSpace" presStyleCnt="0"/>
      <dgm:spPr/>
    </dgm:pt>
    <dgm:pt modelId="{098115A2-CCDE-4B91-9B81-449C16D4BCC8}" type="pres">
      <dgm:prSet presAssocID="{01104F90-85B7-4B83-ACEC-D8A51CE6E0DE}" presName="parTxOnly" presStyleLbl="node1" presStyleIdx="4" presStyleCnt="5" custLinFactNeighborX="257" custLinFactNeighborY="742">
        <dgm:presLayoutVars>
          <dgm:bulletEnabled val="1"/>
        </dgm:presLayoutVars>
      </dgm:prSet>
      <dgm:spPr/>
    </dgm:pt>
  </dgm:ptLst>
  <dgm:cxnLst>
    <dgm:cxn modelId="{47753B03-9BD9-4436-BE24-8A966E300043}" type="presOf" srcId="{8064CCDB-9934-4D0A-8E94-08C81D65403A}" destId="{31AEF4AB-1D80-4126-94D7-1F90B789ED43}" srcOrd="0" destOrd="0" presId="urn:microsoft.com/office/officeart/2005/8/layout/hChevron3"/>
    <dgm:cxn modelId="{B5B1A008-BC85-4E36-B653-1539402395FA}" type="presOf" srcId="{DA29C985-4105-4F74-87E8-09580CF967B1}" destId="{3EDBBE65-ACA7-4BC0-B646-D79906E5B122}" srcOrd="0" destOrd="0" presId="urn:microsoft.com/office/officeart/2005/8/layout/hChevron3"/>
    <dgm:cxn modelId="{020AF313-A4DD-41C8-875D-38E93C3F2519}" type="presOf" srcId="{01104F90-85B7-4B83-ACEC-D8A51CE6E0DE}" destId="{098115A2-CCDE-4B91-9B81-449C16D4BCC8}" srcOrd="0" destOrd="0" presId="urn:microsoft.com/office/officeart/2005/8/layout/hChevron3"/>
    <dgm:cxn modelId="{F150AE34-4121-4F4D-A7F3-93AF5206C93B}" srcId="{CE05E5BE-D73D-45FB-841C-3B4F76337EC9}" destId="{3861554E-4446-4C24-9CFB-EACC2B30F33C}" srcOrd="2" destOrd="0" parTransId="{3E415FEE-66FA-43EE-ABB2-E9C6D4470B74}" sibTransId="{5C4ACD12-E785-4B4C-A3E5-E6DDCFF4DABE}"/>
    <dgm:cxn modelId="{5176FA3D-DEC3-4F75-AFDA-914C35DD4FBE}" srcId="{CE05E5BE-D73D-45FB-841C-3B4F76337EC9}" destId="{DA29C985-4105-4F74-87E8-09580CF967B1}" srcOrd="3" destOrd="0" parTransId="{33F57EF3-5160-4BBB-8617-4016B014CF5B}" sibTransId="{FDA16780-43A0-4868-B938-9719F493BF58}"/>
    <dgm:cxn modelId="{B92EC054-AEF3-4D49-A0E4-43929A05E031}" type="presOf" srcId="{92990739-4A6C-4BAB-9C23-BA275AD89ABA}" destId="{69DCE382-BC2A-47F7-808B-99C098FD73A2}" srcOrd="0" destOrd="0" presId="urn:microsoft.com/office/officeart/2005/8/layout/hChevron3"/>
    <dgm:cxn modelId="{711C339F-CAB5-4773-9437-1D85D8F6BB23}" srcId="{CE05E5BE-D73D-45FB-841C-3B4F76337EC9}" destId="{01104F90-85B7-4B83-ACEC-D8A51CE6E0DE}" srcOrd="4" destOrd="0" parTransId="{3E46CA64-AEFA-4401-87EB-5F2608DD7F8D}" sibTransId="{27BEB4C9-080E-4D2C-AD4F-FBA658E9B909}"/>
    <dgm:cxn modelId="{CC400FC5-1642-4738-99F4-73AD4C80335C}" type="presOf" srcId="{3861554E-4446-4C24-9CFB-EACC2B30F33C}" destId="{DA12BC10-DDC2-4EC9-A9B4-1597EEBD2EA2}" srcOrd="0" destOrd="0" presId="urn:microsoft.com/office/officeart/2005/8/layout/hChevron3"/>
    <dgm:cxn modelId="{36C733CF-FBA4-488F-86DC-ADEA648E28E7}" srcId="{CE05E5BE-D73D-45FB-841C-3B4F76337EC9}" destId="{92990739-4A6C-4BAB-9C23-BA275AD89ABA}" srcOrd="1" destOrd="0" parTransId="{9987E581-0869-4329-A581-B069647C3148}" sibTransId="{472F4906-7BE3-4D54-9ACB-47DA3FF6B0BD}"/>
    <dgm:cxn modelId="{3471DEFB-42C3-429D-AA87-58E3FE168FE4}" srcId="{CE05E5BE-D73D-45FB-841C-3B4F76337EC9}" destId="{8064CCDB-9934-4D0A-8E94-08C81D65403A}" srcOrd="0" destOrd="0" parTransId="{61A6A9E1-252E-4C8F-A92D-912FE3CC533F}" sibTransId="{6A43BA41-8B03-4D7E-8948-4446807979FA}"/>
    <dgm:cxn modelId="{859103FF-1D49-4E9C-B425-036CF95F3BD7}" type="presOf" srcId="{CE05E5BE-D73D-45FB-841C-3B4F76337EC9}" destId="{7BA6FC9B-5FE5-4A81-823B-7ABEEEE4A007}" srcOrd="0" destOrd="0" presId="urn:microsoft.com/office/officeart/2005/8/layout/hChevron3"/>
    <dgm:cxn modelId="{1EC360F0-380D-4A59-AF52-C1AFCF33A1BA}" type="presParOf" srcId="{7BA6FC9B-5FE5-4A81-823B-7ABEEEE4A007}" destId="{31AEF4AB-1D80-4126-94D7-1F90B789ED43}" srcOrd="0" destOrd="0" presId="urn:microsoft.com/office/officeart/2005/8/layout/hChevron3"/>
    <dgm:cxn modelId="{C396D471-5B38-46C9-91EF-137DF9D3CACB}" type="presParOf" srcId="{7BA6FC9B-5FE5-4A81-823B-7ABEEEE4A007}" destId="{631F9C4A-D3C4-4BB8-AD38-691D27DBC34C}" srcOrd="1" destOrd="0" presId="urn:microsoft.com/office/officeart/2005/8/layout/hChevron3"/>
    <dgm:cxn modelId="{6A39423D-48D3-4C58-8D90-2E9F50D49521}" type="presParOf" srcId="{7BA6FC9B-5FE5-4A81-823B-7ABEEEE4A007}" destId="{69DCE382-BC2A-47F7-808B-99C098FD73A2}" srcOrd="2" destOrd="0" presId="urn:microsoft.com/office/officeart/2005/8/layout/hChevron3"/>
    <dgm:cxn modelId="{CF939650-7C3A-4221-8E56-8D83264F0883}" type="presParOf" srcId="{7BA6FC9B-5FE5-4A81-823B-7ABEEEE4A007}" destId="{6E949A26-1C6C-4BD0-8DBE-8D055CEE6C00}" srcOrd="3" destOrd="0" presId="urn:microsoft.com/office/officeart/2005/8/layout/hChevron3"/>
    <dgm:cxn modelId="{ABA61A73-7664-4C61-AC6B-4032A6CA5921}" type="presParOf" srcId="{7BA6FC9B-5FE5-4A81-823B-7ABEEEE4A007}" destId="{DA12BC10-DDC2-4EC9-A9B4-1597EEBD2EA2}" srcOrd="4" destOrd="0" presId="urn:microsoft.com/office/officeart/2005/8/layout/hChevron3"/>
    <dgm:cxn modelId="{5C56DA3A-B51D-4DF8-8DD7-94C316332D53}" type="presParOf" srcId="{7BA6FC9B-5FE5-4A81-823B-7ABEEEE4A007}" destId="{894AE944-5BC2-4727-934F-4825A9895CBF}" srcOrd="5" destOrd="0" presId="urn:microsoft.com/office/officeart/2005/8/layout/hChevron3"/>
    <dgm:cxn modelId="{0FE4A03F-0602-410D-B53D-812C722C6B78}" type="presParOf" srcId="{7BA6FC9B-5FE5-4A81-823B-7ABEEEE4A007}" destId="{3EDBBE65-ACA7-4BC0-B646-D79906E5B122}" srcOrd="6" destOrd="0" presId="urn:microsoft.com/office/officeart/2005/8/layout/hChevron3"/>
    <dgm:cxn modelId="{B7DF9BDD-A5B5-4932-9666-07D0C66F0F27}" type="presParOf" srcId="{7BA6FC9B-5FE5-4A81-823B-7ABEEEE4A007}" destId="{BA8B104D-6EA3-41A6-ABE0-F049CE9C3451}" srcOrd="7" destOrd="0" presId="urn:microsoft.com/office/officeart/2005/8/layout/hChevron3"/>
    <dgm:cxn modelId="{64A2E654-07E3-42CE-9647-7EA96A06E1DC}" type="presParOf" srcId="{7BA6FC9B-5FE5-4A81-823B-7ABEEEE4A007}" destId="{098115A2-CCDE-4B91-9B81-449C16D4BCC8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05E5BE-D73D-45FB-841C-3B4F76337EC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990739-4A6C-4BAB-9C23-BA275AD89ABA}">
      <dgm:prSet/>
      <dgm:spPr>
        <a:xfrm>
          <a:off x="180745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Temperature  Estimation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987E581-0869-4329-A581-B069647C3148}" type="parTrans" cxnId="{36C733CF-FBA4-488F-86DC-ADEA648E28E7}">
      <dgm:prSet/>
      <dgm:spPr/>
      <dgm:t>
        <a:bodyPr/>
        <a:lstStyle/>
        <a:p>
          <a:endParaRPr lang="en-GB"/>
        </a:p>
      </dgm:t>
    </dgm:pt>
    <dgm:pt modelId="{472F4906-7BE3-4D54-9ACB-47DA3FF6B0BD}" type="sibTrans" cxnId="{36C733CF-FBA4-488F-86DC-ADEA648E28E7}">
      <dgm:prSet/>
      <dgm:spPr/>
      <dgm:t>
        <a:bodyPr/>
        <a:lstStyle/>
        <a:p>
          <a:endParaRPr lang="en-GB"/>
        </a:p>
      </dgm:t>
    </dgm:pt>
    <dgm:pt modelId="{3861554E-4446-4C24-9CFB-EACC2B30F33C}">
      <dgm:prSet/>
      <dgm:spPr>
        <a:xfrm>
          <a:off x="3293605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Output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15FEE-66FA-43EE-ABB2-E9C6D4470B74}" type="parTrans" cxnId="{F150AE34-4121-4F4D-A7F3-93AF5206C93B}">
      <dgm:prSet/>
      <dgm:spPr/>
      <dgm:t>
        <a:bodyPr/>
        <a:lstStyle/>
        <a:p>
          <a:endParaRPr lang="en-GB"/>
        </a:p>
      </dgm:t>
    </dgm:pt>
    <dgm:pt modelId="{5C4ACD12-E785-4B4C-A3E5-E6DDCFF4DABE}" type="sibTrans" cxnId="{F150AE34-4121-4F4D-A7F3-93AF5206C93B}">
      <dgm:prSet/>
      <dgm:spPr/>
      <dgm:t>
        <a:bodyPr/>
        <a:lstStyle/>
        <a:p>
          <a:endParaRPr lang="en-GB"/>
        </a:p>
      </dgm:t>
    </dgm:pt>
    <dgm:pt modelId="{8064CCDB-9934-4D0A-8E94-08C81D65403A}">
      <dgm:prSet/>
      <dgm:spPr>
        <a:xfrm>
          <a:off x="37823" y="0"/>
          <a:ext cx="2133472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</a:t>
          </a:r>
        </a:p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and Feed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61A6A9E1-252E-4C8F-A92D-912FE3CC533F}" type="parTrans" cxnId="{3471DEFB-42C3-429D-AA87-58E3FE168FE4}">
      <dgm:prSet/>
      <dgm:spPr/>
      <dgm:t>
        <a:bodyPr/>
        <a:lstStyle/>
        <a:p>
          <a:endParaRPr lang="en-GB"/>
        </a:p>
      </dgm:t>
    </dgm:pt>
    <dgm:pt modelId="{6A43BA41-8B03-4D7E-8948-4446807979FA}" type="sibTrans" cxnId="{3471DEFB-42C3-429D-AA87-58E3FE168FE4}">
      <dgm:prSet/>
      <dgm:spPr/>
      <dgm:t>
        <a:bodyPr/>
        <a:lstStyle/>
        <a:p>
          <a:endParaRPr lang="en-GB"/>
        </a:p>
      </dgm:t>
    </dgm:pt>
    <dgm:pt modelId="{7BA6FC9B-5FE5-4A81-823B-7ABEEEE4A007}" type="pres">
      <dgm:prSet presAssocID="{CE05E5BE-D73D-45FB-841C-3B4F76337EC9}" presName="Name0" presStyleCnt="0">
        <dgm:presLayoutVars>
          <dgm:dir/>
          <dgm:resizeHandles val="exact"/>
        </dgm:presLayoutVars>
      </dgm:prSet>
      <dgm:spPr/>
    </dgm:pt>
    <dgm:pt modelId="{31AEF4AB-1D80-4126-94D7-1F90B789ED43}" type="pres">
      <dgm:prSet presAssocID="{8064CCDB-9934-4D0A-8E94-08C81D65403A}" presName="parTxOnly" presStyleLbl="node1" presStyleIdx="0" presStyleCnt="3" custScaleX="111532" custLinFactNeighborX="8608">
        <dgm:presLayoutVars>
          <dgm:bulletEnabled val="1"/>
        </dgm:presLayoutVars>
      </dgm:prSet>
      <dgm:spPr/>
    </dgm:pt>
    <dgm:pt modelId="{631F9C4A-D3C4-4BB8-AD38-691D27DBC34C}" type="pres">
      <dgm:prSet presAssocID="{6A43BA41-8B03-4D7E-8948-4446807979FA}" presName="parSpace" presStyleCnt="0"/>
      <dgm:spPr/>
    </dgm:pt>
    <dgm:pt modelId="{69DCE382-BC2A-47F7-808B-99C098FD73A2}" type="pres">
      <dgm:prSet presAssocID="{92990739-4A6C-4BAB-9C23-BA275AD89ABA}" presName="parTxOnly" presStyleLbl="node1" presStyleIdx="1" presStyleCnt="3" custLinFactNeighborX="63731">
        <dgm:presLayoutVars>
          <dgm:bulletEnabled val="1"/>
        </dgm:presLayoutVars>
      </dgm:prSet>
      <dgm:spPr/>
    </dgm:pt>
    <dgm:pt modelId="{6E949A26-1C6C-4BD0-8DBE-8D055CEE6C00}" type="pres">
      <dgm:prSet presAssocID="{472F4906-7BE3-4D54-9ACB-47DA3FF6B0BD}" presName="parSpace" presStyleCnt="0"/>
      <dgm:spPr/>
    </dgm:pt>
    <dgm:pt modelId="{DA12BC10-DDC2-4EC9-A9B4-1597EEBD2EA2}" type="pres">
      <dgm:prSet presAssocID="{3861554E-4446-4C24-9CFB-EACC2B30F33C}" presName="parTxOnly" presStyleLbl="node1" presStyleIdx="2" presStyleCnt="3" custScaleX="57547" custLinFactNeighborX="2562" custLinFactNeighborY="-188">
        <dgm:presLayoutVars>
          <dgm:bulletEnabled val="1"/>
        </dgm:presLayoutVars>
      </dgm:prSet>
      <dgm:spPr/>
    </dgm:pt>
  </dgm:ptLst>
  <dgm:cxnLst>
    <dgm:cxn modelId="{47753B03-9BD9-4436-BE24-8A966E300043}" type="presOf" srcId="{8064CCDB-9934-4D0A-8E94-08C81D65403A}" destId="{31AEF4AB-1D80-4126-94D7-1F90B789ED43}" srcOrd="0" destOrd="0" presId="urn:microsoft.com/office/officeart/2005/8/layout/hChevron3"/>
    <dgm:cxn modelId="{F150AE34-4121-4F4D-A7F3-93AF5206C93B}" srcId="{CE05E5BE-D73D-45FB-841C-3B4F76337EC9}" destId="{3861554E-4446-4C24-9CFB-EACC2B30F33C}" srcOrd="2" destOrd="0" parTransId="{3E415FEE-66FA-43EE-ABB2-E9C6D4470B74}" sibTransId="{5C4ACD12-E785-4B4C-A3E5-E6DDCFF4DABE}"/>
    <dgm:cxn modelId="{B92EC054-AEF3-4D49-A0E4-43929A05E031}" type="presOf" srcId="{92990739-4A6C-4BAB-9C23-BA275AD89ABA}" destId="{69DCE382-BC2A-47F7-808B-99C098FD73A2}" srcOrd="0" destOrd="0" presId="urn:microsoft.com/office/officeart/2005/8/layout/hChevron3"/>
    <dgm:cxn modelId="{CC400FC5-1642-4738-99F4-73AD4C80335C}" type="presOf" srcId="{3861554E-4446-4C24-9CFB-EACC2B30F33C}" destId="{DA12BC10-DDC2-4EC9-A9B4-1597EEBD2EA2}" srcOrd="0" destOrd="0" presId="urn:microsoft.com/office/officeart/2005/8/layout/hChevron3"/>
    <dgm:cxn modelId="{36C733CF-FBA4-488F-86DC-ADEA648E28E7}" srcId="{CE05E5BE-D73D-45FB-841C-3B4F76337EC9}" destId="{92990739-4A6C-4BAB-9C23-BA275AD89ABA}" srcOrd="1" destOrd="0" parTransId="{9987E581-0869-4329-A581-B069647C3148}" sibTransId="{472F4906-7BE3-4D54-9ACB-47DA3FF6B0BD}"/>
    <dgm:cxn modelId="{3471DEFB-42C3-429D-AA87-58E3FE168FE4}" srcId="{CE05E5BE-D73D-45FB-841C-3B4F76337EC9}" destId="{8064CCDB-9934-4D0A-8E94-08C81D65403A}" srcOrd="0" destOrd="0" parTransId="{61A6A9E1-252E-4C8F-A92D-912FE3CC533F}" sibTransId="{6A43BA41-8B03-4D7E-8948-4446807979FA}"/>
    <dgm:cxn modelId="{859103FF-1D49-4E9C-B425-036CF95F3BD7}" type="presOf" srcId="{CE05E5BE-D73D-45FB-841C-3B4F76337EC9}" destId="{7BA6FC9B-5FE5-4A81-823B-7ABEEEE4A007}" srcOrd="0" destOrd="0" presId="urn:microsoft.com/office/officeart/2005/8/layout/hChevron3"/>
    <dgm:cxn modelId="{1EC360F0-380D-4A59-AF52-C1AFCF33A1BA}" type="presParOf" srcId="{7BA6FC9B-5FE5-4A81-823B-7ABEEEE4A007}" destId="{31AEF4AB-1D80-4126-94D7-1F90B789ED43}" srcOrd="0" destOrd="0" presId="urn:microsoft.com/office/officeart/2005/8/layout/hChevron3"/>
    <dgm:cxn modelId="{C396D471-5B38-46C9-91EF-137DF9D3CACB}" type="presParOf" srcId="{7BA6FC9B-5FE5-4A81-823B-7ABEEEE4A007}" destId="{631F9C4A-D3C4-4BB8-AD38-691D27DBC34C}" srcOrd="1" destOrd="0" presId="urn:microsoft.com/office/officeart/2005/8/layout/hChevron3"/>
    <dgm:cxn modelId="{6A39423D-48D3-4C58-8D90-2E9F50D49521}" type="presParOf" srcId="{7BA6FC9B-5FE5-4A81-823B-7ABEEEE4A007}" destId="{69DCE382-BC2A-47F7-808B-99C098FD73A2}" srcOrd="2" destOrd="0" presId="urn:microsoft.com/office/officeart/2005/8/layout/hChevron3"/>
    <dgm:cxn modelId="{CF939650-7C3A-4221-8E56-8D83264F0883}" type="presParOf" srcId="{7BA6FC9B-5FE5-4A81-823B-7ABEEEE4A007}" destId="{6E949A26-1C6C-4BD0-8DBE-8D055CEE6C00}" srcOrd="3" destOrd="0" presId="urn:microsoft.com/office/officeart/2005/8/layout/hChevron3"/>
    <dgm:cxn modelId="{ABA61A73-7664-4C61-AC6B-4032A6CA5921}" type="presParOf" srcId="{7BA6FC9B-5FE5-4A81-823B-7ABEEEE4A007}" destId="{DA12BC10-DDC2-4EC9-A9B4-1597EEBD2EA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05E5BE-D73D-45FB-841C-3B4F76337EC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990739-4A6C-4BAB-9C23-BA275AD89ABA}">
      <dgm:prSet/>
      <dgm:spPr>
        <a:xfrm>
          <a:off x="180745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Temperature  Estimation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987E581-0869-4329-A581-B069647C3148}" type="parTrans" cxnId="{36C733CF-FBA4-488F-86DC-ADEA648E28E7}">
      <dgm:prSet/>
      <dgm:spPr/>
      <dgm:t>
        <a:bodyPr/>
        <a:lstStyle/>
        <a:p>
          <a:endParaRPr lang="en-GB"/>
        </a:p>
      </dgm:t>
    </dgm:pt>
    <dgm:pt modelId="{472F4906-7BE3-4D54-9ACB-47DA3FF6B0BD}" type="sibTrans" cxnId="{36C733CF-FBA4-488F-86DC-ADEA648E28E7}">
      <dgm:prSet/>
      <dgm:spPr/>
      <dgm:t>
        <a:bodyPr/>
        <a:lstStyle/>
        <a:p>
          <a:endParaRPr lang="en-GB"/>
        </a:p>
      </dgm:t>
    </dgm:pt>
    <dgm:pt modelId="{3861554E-4446-4C24-9CFB-EACC2B30F33C}">
      <dgm:prSet/>
      <dgm:spPr>
        <a:xfrm>
          <a:off x="3293605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Output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3E415FEE-66FA-43EE-ABB2-E9C6D4470B74}" type="parTrans" cxnId="{F150AE34-4121-4F4D-A7F3-93AF5206C93B}">
      <dgm:prSet/>
      <dgm:spPr/>
      <dgm:t>
        <a:bodyPr/>
        <a:lstStyle/>
        <a:p>
          <a:endParaRPr lang="en-GB"/>
        </a:p>
      </dgm:t>
    </dgm:pt>
    <dgm:pt modelId="{5C4ACD12-E785-4B4C-A3E5-E6DDCFF4DABE}" type="sibTrans" cxnId="{F150AE34-4121-4F4D-A7F3-93AF5206C93B}">
      <dgm:prSet/>
      <dgm:spPr/>
      <dgm:t>
        <a:bodyPr/>
        <a:lstStyle/>
        <a:p>
          <a:endParaRPr lang="en-GB"/>
        </a:p>
      </dgm:t>
    </dgm:pt>
    <dgm:pt modelId="{8064CCDB-9934-4D0A-8E94-08C81D65403A}">
      <dgm:prSet/>
      <dgm:spPr>
        <a:xfrm>
          <a:off x="37823" y="0"/>
          <a:ext cx="2133472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</a:t>
          </a:r>
        </a:p>
        <a:p>
          <a:pPr rtl="0"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and Feed </a:t>
          </a:r>
          <a:endParaRPr lang="en-GB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61A6A9E1-252E-4C8F-A92D-912FE3CC533F}" type="parTrans" cxnId="{3471DEFB-42C3-429D-AA87-58E3FE168FE4}">
      <dgm:prSet/>
      <dgm:spPr/>
      <dgm:t>
        <a:bodyPr/>
        <a:lstStyle/>
        <a:p>
          <a:endParaRPr lang="en-GB"/>
        </a:p>
      </dgm:t>
    </dgm:pt>
    <dgm:pt modelId="{6A43BA41-8B03-4D7E-8948-4446807979FA}" type="sibTrans" cxnId="{3471DEFB-42C3-429D-AA87-58E3FE168FE4}">
      <dgm:prSet/>
      <dgm:spPr/>
      <dgm:t>
        <a:bodyPr/>
        <a:lstStyle/>
        <a:p>
          <a:endParaRPr lang="en-GB"/>
        </a:p>
      </dgm:t>
    </dgm:pt>
    <dgm:pt modelId="{7BA6FC9B-5FE5-4A81-823B-7ABEEEE4A007}" type="pres">
      <dgm:prSet presAssocID="{CE05E5BE-D73D-45FB-841C-3B4F76337EC9}" presName="Name0" presStyleCnt="0">
        <dgm:presLayoutVars>
          <dgm:dir/>
          <dgm:resizeHandles val="exact"/>
        </dgm:presLayoutVars>
      </dgm:prSet>
      <dgm:spPr/>
    </dgm:pt>
    <dgm:pt modelId="{31AEF4AB-1D80-4126-94D7-1F90B789ED43}" type="pres">
      <dgm:prSet presAssocID="{8064CCDB-9934-4D0A-8E94-08C81D65403A}" presName="parTxOnly" presStyleLbl="node1" presStyleIdx="0" presStyleCnt="3" custScaleX="111532" custLinFactNeighborX="8608">
        <dgm:presLayoutVars>
          <dgm:bulletEnabled val="1"/>
        </dgm:presLayoutVars>
      </dgm:prSet>
      <dgm:spPr/>
    </dgm:pt>
    <dgm:pt modelId="{631F9C4A-D3C4-4BB8-AD38-691D27DBC34C}" type="pres">
      <dgm:prSet presAssocID="{6A43BA41-8B03-4D7E-8948-4446807979FA}" presName="parSpace" presStyleCnt="0"/>
      <dgm:spPr/>
    </dgm:pt>
    <dgm:pt modelId="{69DCE382-BC2A-47F7-808B-99C098FD73A2}" type="pres">
      <dgm:prSet presAssocID="{92990739-4A6C-4BAB-9C23-BA275AD89ABA}" presName="parTxOnly" presStyleLbl="node1" presStyleIdx="1" presStyleCnt="3" custLinFactNeighborX="63731">
        <dgm:presLayoutVars>
          <dgm:bulletEnabled val="1"/>
        </dgm:presLayoutVars>
      </dgm:prSet>
      <dgm:spPr/>
    </dgm:pt>
    <dgm:pt modelId="{6E949A26-1C6C-4BD0-8DBE-8D055CEE6C00}" type="pres">
      <dgm:prSet presAssocID="{472F4906-7BE3-4D54-9ACB-47DA3FF6B0BD}" presName="parSpace" presStyleCnt="0"/>
      <dgm:spPr/>
    </dgm:pt>
    <dgm:pt modelId="{DA12BC10-DDC2-4EC9-A9B4-1597EEBD2EA2}" type="pres">
      <dgm:prSet presAssocID="{3861554E-4446-4C24-9CFB-EACC2B30F33C}" presName="parTxOnly" presStyleLbl="node1" presStyleIdx="2" presStyleCnt="3" custScaleX="57547" custLinFactNeighborX="2562" custLinFactNeighborY="-188">
        <dgm:presLayoutVars>
          <dgm:bulletEnabled val="1"/>
        </dgm:presLayoutVars>
      </dgm:prSet>
      <dgm:spPr/>
    </dgm:pt>
  </dgm:ptLst>
  <dgm:cxnLst>
    <dgm:cxn modelId="{47753B03-9BD9-4436-BE24-8A966E300043}" type="presOf" srcId="{8064CCDB-9934-4D0A-8E94-08C81D65403A}" destId="{31AEF4AB-1D80-4126-94D7-1F90B789ED43}" srcOrd="0" destOrd="0" presId="urn:microsoft.com/office/officeart/2005/8/layout/hChevron3"/>
    <dgm:cxn modelId="{F150AE34-4121-4F4D-A7F3-93AF5206C93B}" srcId="{CE05E5BE-D73D-45FB-841C-3B4F76337EC9}" destId="{3861554E-4446-4C24-9CFB-EACC2B30F33C}" srcOrd="2" destOrd="0" parTransId="{3E415FEE-66FA-43EE-ABB2-E9C6D4470B74}" sibTransId="{5C4ACD12-E785-4B4C-A3E5-E6DDCFF4DABE}"/>
    <dgm:cxn modelId="{B92EC054-AEF3-4D49-A0E4-43929A05E031}" type="presOf" srcId="{92990739-4A6C-4BAB-9C23-BA275AD89ABA}" destId="{69DCE382-BC2A-47F7-808B-99C098FD73A2}" srcOrd="0" destOrd="0" presId="urn:microsoft.com/office/officeart/2005/8/layout/hChevron3"/>
    <dgm:cxn modelId="{CC400FC5-1642-4738-99F4-73AD4C80335C}" type="presOf" srcId="{3861554E-4446-4C24-9CFB-EACC2B30F33C}" destId="{DA12BC10-DDC2-4EC9-A9B4-1597EEBD2EA2}" srcOrd="0" destOrd="0" presId="urn:microsoft.com/office/officeart/2005/8/layout/hChevron3"/>
    <dgm:cxn modelId="{36C733CF-FBA4-488F-86DC-ADEA648E28E7}" srcId="{CE05E5BE-D73D-45FB-841C-3B4F76337EC9}" destId="{92990739-4A6C-4BAB-9C23-BA275AD89ABA}" srcOrd="1" destOrd="0" parTransId="{9987E581-0869-4329-A581-B069647C3148}" sibTransId="{472F4906-7BE3-4D54-9ACB-47DA3FF6B0BD}"/>
    <dgm:cxn modelId="{3471DEFB-42C3-429D-AA87-58E3FE168FE4}" srcId="{CE05E5BE-D73D-45FB-841C-3B4F76337EC9}" destId="{8064CCDB-9934-4D0A-8E94-08C81D65403A}" srcOrd="0" destOrd="0" parTransId="{61A6A9E1-252E-4C8F-A92D-912FE3CC533F}" sibTransId="{6A43BA41-8B03-4D7E-8948-4446807979FA}"/>
    <dgm:cxn modelId="{859103FF-1D49-4E9C-B425-036CF95F3BD7}" type="presOf" srcId="{CE05E5BE-D73D-45FB-841C-3B4F76337EC9}" destId="{7BA6FC9B-5FE5-4A81-823B-7ABEEEE4A007}" srcOrd="0" destOrd="0" presId="urn:microsoft.com/office/officeart/2005/8/layout/hChevron3"/>
    <dgm:cxn modelId="{1EC360F0-380D-4A59-AF52-C1AFCF33A1BA}" type="presParOf" srcId="{7BA6FC9B-5FE5-4A81-823B-7ABEEEE4A007}" destId="{31AEF4AB-1D80-4126-94D7-1F90B789ED43}" srcOrd="0" destOrd="0" presId="urn:microsoft.com/office/officeart/2005/8/layout/hChevron3"/>
    <dgm:cxn modelId="{C396D471-5B38-46C9-91EF-137DF9D3CACB}" type="presParOf" srcId="{7BA6FC9B-5FE5-4A81-823B-7ABEEEE4A007}" destId="{631F9C4A-D3C4-4BB8-AD38-691D27DBC34C}" srcOrd="1" destOrd="0" presId="urn:microsoft.com/office/officeart/2005/8/layout/hChevron3"/>
    <dgm:cxn modelId="{6A39423D-48D3-4C58-8D90-2E9F50D49521}" type="presParOf" srcId="{7BA6FC9B-5FE5-4A81-823B-7ABEEEE4A007}" destId="{69DCE382-BC2A-47F7-808B-99C098FD73A2}" srcOrd="2" destOrd="0" presId="urn:microsoft.com/office/officeart/2005/8/layout/hChevron3"/>
    <dgm:cxn modelId="{CF939650-7C3A-4221-8E56-8D83264F0883}" type="presParOf" srcId="{7BA6FC9B-5FE5-4A81-823B-7ABEEEE4A007}" destId="{6E949A26-1C6C-4BD0-8DBE-8D055CEE6C00}" srcOrd="3" destOrd="0" presId="urn:microsoft.com/office/officeart/2005/8/layout/hChevron3"/>
    <dgm:cxn modelId="{ABA61A73-7664-4C61-AC6B-4032A6CA5921}" type="presParOf" srcId="{7BA6FC9B-5FE5-4A81-823B-7ABEEEE4A007}" destId="{DA12BC10-DDC2-4EC9-A9B4-1597EEBD2EA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EF4AB-1D80-4126-94D7-1F90B789ED43}">
      <dsp:nvSpPr>
        <dsp:cNvPr id="0" name=""/>
        <dsp:cNvSpPr/>
      </dsp:nvSpPr>
      <dsp:spPr>
        <a:xfrm>
          <a:off x="37823" y="0"/>
          <a:ext cx="2133472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 </a:t>
          </a:r>
          <a:endParaRPr lang="en-GB" sz="17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7823" y="0"/>
        <a:ext cx="1998573" cy="539598"/>
      </dsp:txXfrm>
    </dsp:sp>
    <dsp:sp modelId="{69DCE382-BC2A-47F7-808B-99C098FD73A2}">
      <dsp:nvSpPr>
        <dsp:cNvPr id="0" name=""/>
        <dsp:cNvSpPr/>
      </dsp:nvSpPr>
      <dsp:spPr>
        <a:xfrm>
          <a:off x="180745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Feature selection </a:t>
          </a:r>
          <a:endParaRPr lang="en-GB" sz="17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2077253" y="0"/>
        <a:ext cx="1593874" cy="539598"/>
      </dsp:txXfrm>
    </dsp:sp>
    <dsp:sp modelId="{DA12BC10-DDC2-4EC9-A9B4-1597EEBD2EA2}">
      <dsp:nvSpPr>
        <dsp:cNvPr id="0" name=""/>
        <dsp:cNvSpPr/>
      </dsp:nvSpPr>
      <dsp:spPr>
        <a:xfrm>
          <a:off x="3293605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Relevant features</a:t>
          </a:r>
          <a:endParaRPr lang="en-GB" sz="17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563404" y="0"/>
        <a:ext cx="1593874" cy="539598"/>
      </dsp:txXfrm>
    </dsp:sp>
    <dsp:sp modelId="{3EDBBE65-ACA7-4BC0-B646-D79906E5B122}">
      <dsp:nvSpPr>
        <dsp:cNvPr id="0" name=""/>
        <dsp:cNvSpPr/>
      </dsp:nvSpPr>
      <dsp:spPr>
        <a:xfrm>
          <a:off x="5000384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Learn the relationship</a:t>
          </a:r>
          <a:endParaRPr lang="en-GB" sz="17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5270183" y="0"/>
        <a:ext cx="1593874" cy="539598"/>
      </dsp:txXfrm>
    </dsp:sp>
    <dsp:sp modelId="{098115A2-CCDE-4B91-9B81-449C16D4BCC8}">
      <dsp:nvSpPr>
        <dsp:cNvPr id="0" name=""/>
        <dsp:cNvSpPr/>
      </dsp:nvSpPr>
      <dsp:spPr>
        <a:xfrm>
          <a:off x="6829301" y="0"/>
          <a:ext cx="2133472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Implement</a:t>
          </a:r>
          <a:endParaRPr lang="en-GB" sz="17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7099100" y="0"/>
        <a:ext cx="1593874" cy="5395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EF4AB-1D80-4126-94D7-1F90B789ED43}">
      <dsp:nvSpPr>
        <dsp:cNvPr id="0" name=""/>
        <dsp:cNvSpPr/>
      </dsp:nvSpPr>
      <dsp:spPr>
        <a:xfrm>
          <a:off x="52871" y="0"/>
          <a:ext cx="3421487" cy="539598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Data extraction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and Feed </a:t>
          </a:r>
          <a:endParaRPr lang="en-GB" sz="14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52871" y="0"/>
        <a:ext cx="3286588" cy="539598"/>
      </dsp:txXfrm>
    </dsp:sp>
    <dsp:sp modelId="{69DCE382-BC2A-47F7-808B-99C098FD73A2}">
      <dsp:nvSpPr>
        <dsp:cNvPr id="0" name=""/>
        <dsp:cNvSpPr/>
      </dsp:nvSpPr>
      <dsp:spPr>
        <a:xfrm>
          <a:off x="3199019" y="0"/>
          <a:ext cx="3067718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Temperature  Estimation</a:t>
          </a:r>
          <a:endParaRPr lang="en-GB" sz="14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468818" y="0"/>
        <a:ext cx="2528120" cy="539598"/>
      </dsp:txXfrm>
    </dsp:sp>
    <dsp:sp modelId="{DA12BC10-DDC2-4EC9-A9B4-1597EEBD2EA2}">
      <dsp:nvSpPr>
        <dsp:cNvPr id="0" name=""/>
        <dsp:cNvSpPr/>
      </dsp:nvSpPr>
      <dsp:spPr>
        <a:xfrm>
          <a:off x="5262234" y="0"/>
          <a:ext cx="1765380" cy="539598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Output</a:t>
          </a:r>
          <a:endParaRPr lang="en-GB" sz="1400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5532033" y="0"/>
        <a:ext cx="1225782" cy="539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016" cy="49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661" y="2"/>
            <a:ext cx="2945016" cy="49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9994"/>
            <a:ext cx="2945016" cy="49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661" y="9429994"/>
            <a:ext cx="2945016" cy="49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423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016" cy="49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661" y="2"/>
            <a:ext cx="2945016" cy="49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038" y="4715781"/>
            <a:ext cx="4985606" cy="446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994"/>
            <a:ext cx="2945016" cy="49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661" y="9429994"/>
            <a:ext cx="2945016" cy="49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37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2891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343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581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7BA4A2-2BD8-46F6-B2E5-DDAA6B853E48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77012" cy="3700463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本日は有難うございました。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35476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1830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453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961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2891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83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8662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878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478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138611" y="2335279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  <a:ea typeface="HGP創英角ｺﾞｼｯｸUB" pitchFamily="50" charset="-128"/>
              </a:defRPr>
            </a:lvl1pPr>
          </a:lstStyle>
          <a:p>
            <a:r>
              <a:rPr lang="en-US" altLang="ja-JP" b="1">
                <a:latin typeface="+mj-lt"/>
                <a:cs typeface="Arial" charset="0"/>
              </a:rPr>
              <a:t>Master title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138610" y="274213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/>
            </a:lvl1pPr>
          </a:lstStyle>
          <a:p>
            <a:pPr lvl="0"/>
            <a:r>
              <a:rPr kumimoji="1" lang="en-US" altLang="ja-JP"/>
              <a:t>Subtitle</a:t>
            </a:r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5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6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7" name="正方形/長方形 46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50" name="図 49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gray">
          <a:xfrm>
            <a:off x="6634574" y="4949429"/>
            <a:ext cx="2058577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2" y="134613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000" b="1" smtClean="0">
                <a:solidFill>
                  <a:schemeClr val="tx1"/>
                </a:solidFill>
                <a:ea typeface="ＭＳ Ｐゴシック" pitchFamily="50" charset="-128"/>
                <a:cs typeface="Arial" charset="0"/>
              </a:defRPr>
            </a:lvl1pPr>
          </a:lstStyle>
          <a:p>
            <a:r>
              <a:rPr lang="en-US" altLang="ja-JP" b="1">
                <a:latin typeface="+mj-lt"/>
                <a:ea typeface="ＭＳ Ｐゴシック" pitchFamily="50" charset="-128"/>
                <a:cs typeface="Arial" charset="0"/>
              </a:rPr>
              <a:t>Contents Title</a:t>
            </a:r>
            <a:endParaRPr lang="ja-JP" altLang="en-US"/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2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3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68" name="正方形/長方形 11"/>
          <p:cNvSpPr>
            <a:spLocks noChangeArrowheads="1"/>
          </p:cNvSpPr>
          <p:nvPr userDrawn="1"/>
        </p:nvSpPr>
        <p:spPr bwMode="gray">
          <a:xfrm>
            <a:off x="0" y="595776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1800"/>
          </a:p>
        </p:txBody>
      </p:sp>
      <p:grpSp>
        <p:nvGrpSpPr>
          <p:cNvPr id="69" name="グループ化 62"/>
          <p:cNvGrpSpPr/>
          <p:nvPr userDrawn="1"/>
        </p:nvGrpSpPr>
        <p:grpSpPr bwMode="gray">
          <a:xfrm>
            <a:off x="-1" y="595776"/>
            <a:ext cx="1318393" cy="66292"/>
            <a:chOff x="312738" y="2747963"/>
            <a:chExt cx="1970087" cy="109537"/>
          </a:xfrm>
        </p:grpSpPr>
        <p:sp>
          <p:nvSpPr>
            <p:cNvPr id="70" name="正方形/長方形 6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2" name="図 7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7"/>
            <a:ext cx="1195200" cy="342857"/>
          </a:xfrm>
          <a:prstGeom prst="rect">
            <a:avLst/>
          </a:prstGeom>
        </p:spPr>
      </p:pic>
      <p:sp>
        <p:nvSpPr>
          <p:cNvPr id="11" name="Text Box 13">
            <a:extLst>
              <a:ext uri="{FF2B5EF4-FFF2-40B4-BE49-F238E27FC236}">
                <a16:creationId xmlns:a16="http://schemas.microsoft.com/office/drawing/2014/main" id="{AF3BE092-2232-440E-B0A5-8094251E7212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6634577" y="4949431"/>
            <a:ext cx="205857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505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9" y="2167156"/>
            <a:ext cx="2698166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93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2" y="141516"/>
            <a:ext cx="6478313" cy="32400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sz="1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49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2" y="4908947"/>
            <a:ext cx="488950" cy="228600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lang="en-US" altLang="ja-JP" sz="1200" kern="1200" smtClean="0">
                <a:solidFill>
                  <a:schemeClr val="tx1"/>
                </a:solidFill>
                <a:latin typeface="Calibri" panose="020F0502020204030204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554835"/>
            <a:ext cx="9144000" cy="5586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1949"/>
          </a:p>
        </p:txBody>
      </p:sp>
      <p:grpSp>
        <p:nvGrpSpPr>
          <p:cNvPr id="88" name="グループ化 62"/>
          <p:cNvGrpSpPr/>
          <p:nvPr userDrawn="1"/>
        </p:nvGrpSpPr>
        <p:grpSpPr bwMode="gray">
          <a:xfrm>
            <a:off x="-3" y="554835"/>
            <a:ext cx="1481336" cy="55864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252646" y="735546"/>
            <a:ext cx="8637751" cy="4104000"/>
          </a:xfrm>
          <a:prstGeom prst="rect">
            <a:avLst/>
          </a:prstGeom>
        </p:spPr>
        <p:txBody>
          <a:bodyPr/>
          <a:lstStyle>
            <a:lvl1pPr marL="257093" indent="-257093">
              <a:buFont typeface="Wingdings" panose="05000000000000000000" pitchFamily="2" charset="2"/>
              <a:buChar char="n"/>
              <a:defRPr sz="1800">
                <a:latin typeface="+mn-ea"/>
                <a:ea typeface="+mn-ea"/>
                <a:cs typeface="Meiryo UI" pitchFamily="50" charset="-128"/>
              </a:defRPr>
            </a:lvl1pPr>
            <a:lvl2pPr>
              <a:defRPr sz="1500">
                <a:latin typeface="+mn-ea"/>
                <a:ea typeface="+mn-ea"/>
              </a:defRPr>
            </a:lvl2pPr>
            <a:lvl3pPr>
              <a:defRPr sz="1350"/>
            </a:lvl3pPr>
          </a:lstStyle>
          <a:p>
            <a:pPr lvl="0"/>
            <a:r>
              <a:rPr kumimoji="1" lang="ja-JP" altLang="en-US"/>
              <a:t>第一段落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段落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段落</a:t>
            </a:r>
          </a:p>
        </p:txBody>
      </p:sp>
      <p:pic>
        <p:nvPicPr>
          <p:cNvPr id="12" name="図 11" descr="ea60_010_030_dwin.w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185" y="141516"/>
            <a:ext cx="1129170" cy="324000"/>
          </a:xfrm>
          <a:prstGeom prst="rect">
            <a:avLst/>
          </a:prstGeom>
        </p:spPr>
      </p:pic>
      <p:sp>
        <p:nvSpPr>
          <p:cNvPr id="11" name="テキスト ボックス 1"/>
          <p:cNvSpPr txBox="1"/>
          <p:nvPr userDrawn="1"/>
        </p:nvSpPr>
        <p:spPr>
          <a:xfrm>
            <a:off x="5435896" y="5002088"/>
            <a:ext cx="1295663" cy="108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34279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787" b="0">
                <a:solidFill>
                  <a:srgbClr val="FF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Hitachi Strictly Confidential</a:t>
            </a:r>
            <a:endParaRPr lang="ja-JP" altLang="en-US" sz="787" b="0">
              <a:solidFill>
                <a:srgbClr val="FF0000"/>
              </a:solidFill>
              <a:latin typeface="Calibri" panose="020F0502020204030204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gray">
          <a:xfrm>
            <a:off x="6678022" y="5002088"/>
            <a:ext cx="1997480" cy="10906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87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50" charset="-128"/>
              </a:rPr>
              <a:t>© Hitachi Europe, Ltd. 2018.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61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 userDrawn="1"/>
        </p:nvSpPr>
        <p:spPr bwMode="gray">
          <a:xfrm>
            <a:off x="6634574" y="4949429"/>
            <a:ext cx="2058577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289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gray">
          <a:xfrm>
            <a:off x="566739" y="2365096"/>
            <a:ext cx="1928733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400" b="1" smtClean="0">
                <a:solidFill>
                  <a:schemeClr val="tx1"/>
                </a:solidFill>
                <a:ea typeface="HGPｺﾞｼｯｸE" pitchFamily="50" charset="-128"/>
                <a:cs typeface="Arial" charset="0"/>
              </a:defRPr>
            </a:lvl1pPr>
          </a:lstStyle>
          <a:p>
            <a:r>
              <a:rPr lang="en-US" altLang="ja-JP" b="1">
                <a:latin typeface="+mj-lt"/>
                <a:ea typeface="HGPｺﾞｼｯｸE" pitchFamily="50" charset="-128"/>
                <a:cs typeface="Arial" charset="0"/>
              </a:rPr>
              <a:t>chapter title</a:t>
            </a:r>
            <a:endParaRPr lang="ja-JP" altLang="en-US" dirty="0"/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  <p:sp>
        <p:nvSpPr>
          <p:cNvPr id="12" name="Text Box 13">
            <a:extLst>
              <a:ext uri="{FF2B5EF4-FFF2-40B4-BE49-F238E27FC236}">
                <a16:creationId xmlns:a16="http://schemas.microsoft.com/office/drawing/2014/main" id="{055DE70F-6642-4818-BF80-E548B3508034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6634574" y="4949429"/>
            <a:ext cx="2058577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21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2" y="134612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000" b="1" smtClean="0">
                <a:solidFill>
                  <a:schemeClr val="tx1"/>
                </a:solidFill>
                <a:ea typeface="ＭＳ Ｐゴシック" pitchFamily="50" charset="-128"/>
                <a:cs typeface="Arial" charset="0"/>
              </a:defRPr>
            </a:lvl1pPr>
          </a:lstStyle>
          <a:p>
            <a:r>
              <a:rPr lang="en-US" altLang="ja-JP" b="1">
                <a:latin typeface="+mj-lt"/>
                <a:ea typeface="ＭＳ Ｐゴシック" pitchFamily="50" charset="-128"/>
                <a:cs typeface="Arial" charset="0"/>
              </a:rPr>
              <a:t>Contents Title</a:t>
            </a:r>
            <a:endParaRPr lang="ja-JP" altLang="en-US" dirty="0"/>
          </a:p>
        </p:txBody>
      </p:sp>
      <p:sp>
        <p:nvSpPr>
          <p:cNvPr id="68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9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0" name="正方形/長方形 6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2" name="図 7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  <p:sp>
        <p:nvSpPr>
          <p:cNvPr id="11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1E958B5C-F020-499D-A23B-460FC41D073D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6634574" y="4949429"/>
            <a:ext cx="2058577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4" y="610696"/>
            <a:ext cx="9144005" cy="4532804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en-US" sz="180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4" y="109972"/>
            <a:ext cx="7512063" cy="34624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554832"/>
            <a:ext cx="9144000" cy="5586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ja-JP" altLang="en-US" sz="2600">
              <a:solidFill>
                <a:prstClr val="white"/>
              </a:solidFill>
            </a:endParaRPr>
          </a:p>
        </p:txBody>
      </p:sp>
      <p:grpSp>
        <p:nvGrpSpPr>
          <p:cNvPr id="88" name="グループ化 62"/>
          <p:cNvGrpSpPr/>
          <p:nvPr/>
        </p:nvGrpSpPr>
        <p:grpSpPr bwMode="gray">
          <a:xfrm>
            <a:off x="-4" y="554832"/>
            <a:ext cx="1481336" cy="55864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 kern="0" dirty="0">
                <a:solidFill>
                  <a:sysClr val="windowText" lastClr="000000"/>
                </a:solidFill>
                <a:latin typeface="HGPｺﾞｼｯｸE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 kern="0" dirty="0">
                <a:solidFill>
                  <a:sysClr val="windowText" lastClr="000000"/>
                </a:solidFill>
                <a:latin typeface="HGPｺﾞｼｯｸE" pitchFamily="50" charset="-128"/>
              </a:endParaRPr>
            </a:p>
          </p:txBody>
        </p:sp>
      </p:grpSp>
      <p:grpSp>
        <p:nvGrpSpPr>
          <p:cNvPr id="33" name="グループ化 94"/>
          <p:cNvGrpSpPr>
            <a:grpSpLocks/>
          </p:cNvGrpSpPr>
          <p:nvPr/>
        </p:nvGrpSpPr>
        <p:grpSpPr bwMode="auto">
          <a:xfrm>
            <a:off x="7703500" y="100619"/>
            <a:ext cx="1254447" cy="360407"/>
            <a:chOff x="6642100" y="547566"/>
            <a:chExt cx="1982788" cy="569913"/>
          </a:xfrm>
        </p:grpSpPr>
        <p:sp>
          <p:nvSpPr>
            <p:cNvPr id="34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1pPr>
              <a:lvl2pPr marL="742950" indent="-28575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2pPr>
              <a:lvl3pPr marL="11430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3pPr>
              <a:lvl4pPr marL="16002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4pPr>
              <a:lvl5pPr marL="20574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9pPr>
            </a:lstStyle>
            <a:p>
              <a:pPr eaLnBrk="1" hangingPunct="1"/>
              <a:endParaRPr kumimoji="0" lang="ja-JP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1pPr>
              <a:lvl2pPr marL="742950" indent="-28575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2pPr>
              <a:lvl3pPr marL="11430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3pPr>
              <a:lvl4pPr marL="16002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4pPr>
              <a:lvl5pPr marL="2057400" indent="-228600" eaLnBrk="0" hangingPunct="0">
                <a:lnSpc>
                  <a:spcPct val="90000"/>
                </a:lnSpc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charset="-128"/>
                  <a:ea typeface="HGPｺﾞｼｯｸE" charset="-128"/>
                </a:defRPr>
              </a:lvl9pPr>
            </a:lstStyle>
            <a:p>
              <a:pPr eaLnBrk="1" hangingPunct="1"/>
              <a:endParaRPr kumimoji="0" lang="ja-JP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3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5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7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8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79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  <p:sp>
          <p:nvSpPr>
            <p:cNvPr id="82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0470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/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CBSTextBox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395288" y="1203598"/>
            <a:ext cx="8353425" cy="778386"/>
          </a:xfrm>
          <a:prstGeom prst="rect">
            <a:avLst/>
          </a:prstGeom>
          <a:noFill/>
        </p:spPr>
        <p:txBody>
          <a:bodyPr lIns="0" tIns="0" rIns="0" bIns="0"/>
          <a:lstStyle>
            <a:lvl1pPr marL="143996" indent="-143996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1400" baseline="0">
                <a:solidFill>
                  <a:schemeClr val="tx1"/>
                </a:solidFill>
                <a:latin typeface="Arial Narrow" panose="020B0606020202030204" pitchFamily="34" charset="0"/>
                <a:cs typeface="Arial" pitchFamily="34" charset="0"/>
              </a:defRPr>
            </a:lvl1pPr>
            <a:lvl2pPr marL="359991" indent="-179384">
              <a:spcBef>
                <a:spcPts val="0"/>
              </a:spcBef>
              <a:defRPr sz="1400">
                <a:solidFill>
                  <a:schemeClr val="tx1"/>
                </a:solidFill>
                <a:latin typeface="Arial Narrow" panose="020B0606020202030204" pitchFamily="34" charset="0"/>
                <a:cs typeface="Arial" pitchFamily="34" charset="0"/>
              </a:defRPr>
            </a:lvl2pPr>
            <a:lvl3pPr marL="575986" indent="-171446" defTabSz="714357">
              <a:spcBef>
                <a:spcPts val="0"/>
              </a:spcBef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Arial Narrow" panose="020B0606020202030204" pitchFamily="34" charset="0"/>
                <a:cs typeface="Arial" pitchFamily="34" charset="0"/>
              </a:defRPr>
            </a:lvl3pPr>
            <a:lvl4pPr>
              <a:defRPr sz="1200">
                <a:latin typeface="Arial" pitchFamily="34" charset="0"/>
                <a:cs typeface="Arial" pitchFamily="34" charset="0"/>
              </a:defRPr>
            </a:lvl4pPr>
            <a:lvl5pPr>
              <a:defRPr sz="1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text – Arial Narrow 14pt</a:t>
            </a:r>
          </a:p>
          <a:p>
            <a:pPr lvl="1"/>
            <a:r>
              <a:rPr lang="en-US" dirty="0"/>
              <a:t>Second level – Arial Narrow 14pt</a:t>
            </a:r>
          </a:p>
          <a:p>
            <a:pPr lvl="2"/>
            <a:r>
              <a:rPr lang="en-US" dirty="0"/>
              <a:t>Third level – Arial Narrow 12pt</a:t>
            </a:r>
          </a:p>
        </p:txBody>
      </p:sp>
      <p:sp>
        <p:nvSpPr>
          <p:cNvPr id="11" name="CCBSTitleBox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843533"/>
            <a:ext cx="8353424" cy="2769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slide title – Arial Narrow bold 18pt</a:t>
            </a:r>
          </a:p>
        </p:txBody>
      </p:sp>
      <p:sp>
        <p:nvSpPr>
          <p:cNvPr id="19" name="CCBSOptTitleHorzBar"/>
          <p:cNvSpPr>
            <a:spLocks noGrp="1"/>
          </p:cNvSpPr>
          <p:nvPr>
            <p:ph type="body" sz="quarter" idx="15" hasCustomPrompt="1"/>
          </p:nvPr>
        </p:nvSpPr>
        <p:spPr>
          <a:xfrm>
            <a:off x="395536" y="555626"/>
            <a:ext cx="8353425" cy="1439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900" b="1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Arial Narrow" panose="020B0606020202030204" pitchFamily="34" charset="0"/>
              </a:defRPr>
            </a:lvl1pPr>
            <a:lvl2pPr marL="408180" indent="0">
              <a:buFontTx/>
              <a:buNone/>
              <a:defRPr/>
            </a:lvl2pPr>
            <a:lvl3pPr marL="816361" indent="0">
              <a:buFontTx/>
              <a:buNone/>
              <a:defRPr/>
            </a:lvl3pPr>
            <a:lvl4pPr marL="1224541" indent="0">
              <a:buFontTx/>
              <a:buNone/>
              <a:defRPr/>
            </a:lvl4pPr>
            <a:lvl5pPr marL="163272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 if required – Arial narrow bold 9pt</a:t>
            </a:r>
            <a:endParaRPr lang="en-GB" dirty="0"/>
          </a:p>
        </p:txBody>
      </p:sp>
      <p:sp>
        <p:nvSpPr>
          <p:cNvPr id="7" name="CommConfBox">
            <a:extLst>
              <a:ext uri="{FF2B5EF4-FFF2-40B4-BE49-F238E27FC236}">
                <a16:creationId xmlns:a16="http://schemas.microsoft.com/office/drawing/2014/main" id="{30725A94-64D9-46D6-B8EC-EA8B039FCA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91548" y="4959869"/>
            <a:ext cx="1270759" cy="16025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6149" tIns="39597" rIns="76149" bIns="39597">
            <a:noAutofit/>
          </a:bodyPr>
          <a:lstStyle>
            <a:lvl1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2pPr>
            <a:lvl3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3pPr>
            <a:lvl4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4pPr>
            <a:lvl5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5pPr>
            <a:lvl6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700" b="1" cap="all" baseline="0" dirty="0">
                <a:solidFill>
                  <a:srgbClr val="FFFFFF"/>
                </a:solidFill>
                <a:latin typeface="Arial Narrow" panose="020B0606020202030204" pitchFamily="34" charset="0"/>
              </a:rPr>
              <a:t>Commercially confidential</a:t>
            </a:r>
          </a:p>
        </p:txBody>
      </p:sp>
      <p:sp>
        <p:nvSpPr>
          <p:cNvPr id="10" name="ProtMarkBox">
            <a:extLst>
              <a:ext uri="{FF2B5EF4-FFF2-40B4-BE49-F238E27FC236}">
                <a16:creationId xmlns:a16="http://schemas.microsoft.com/office/drawing/2014/main" id="{FB035E26-1B0F-4D11-8693-90BFD63D2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30938" y="4953684"/>
            <a:ext cx="181822" cy="20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 anchorCtr="0">
            <a:spAutoFit/>
          </a:bodyPr>
          <a:lstStyle>
            <a:lvl1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2pPr>
            <a:lvl3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3pPr>
            <a:lvl4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4pPr>
            <a:lvl5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5pPr>
            <a:lvl6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endParaRPr lang="en-GB" sz="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SlideNoBox">
            <a:extLst>
              <a:ext uri="{FF2B5EF4-FFF2-40B4-BE49-F238E27FC236}">
                <a16:creationId xmlns:a16="http://schemas.microsoft.com/office/drawing/2014/main" id="{8952A401-46B8-47A2-92A9-B79BA813E4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22595" y="4986974"/>
            <a:ext cx="100990" cy="110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2pPr>
            <a:lvl3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3pPr>
            <a:lvl4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4pPr>
            <a:lvl5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5pPr>
            <a:lvl6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fld id="{14DB3EE4-644B-47AF-A37B-D76542DF8071}" type="slidenum">
              <a:rPr lang="en-GB" sz="800" b="1" smtClean="0">
                <a:solidFill>
                  <a:schemeClr val="bg1"/>
                </a:solidFill>
                <a:latin typeface="Arial Narrow" panose="020B0606020202030204" pitchFamily="34" charset="0"/>
              </a:rPr>
              <a:t>‹#›</a:t>
            </a:fld>
            <a:endParaRPr lang="en-GB" sz="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ProtMarkBox">
            <a:extLst>
              <a:ext uri="{FF2B5EF4-FFF2-40B4-BE49-F238E27FC236}">
                <a16:creationId xmlns:a16="http://schemas.microsoft.com/office/drawing/2014/main" id="{1751FD1C-E702-4FEC-8DB9-675C56EFBF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57771" y="271224"/>
            <a:ext cx="90944" cy="20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0" bIns="46800" anchor="b" anchorCtr="0">
            <a:spAutoFit/>
          </a:bodyPr>
          <a:lstStyle>
            <a:lvl1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2pPr>
            <a:lvl3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3pPr>
            <a:lvl4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4pPr>
            <a:lvl5pPr defTabSz="912813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</a:defRPr>
            </a:lvl5pPr>
            <a:lvl6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ts val="0"/>
              </a:spcBef>
            </a:pPr>
            <a:endParaRPr lang="en-GB" sz="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2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3"/>
          <p:cNvSpPr txBox="1">
            <a:spLocks noChangeArrowheads="1"/>
          </p:cNvSpPr>
          <p:nvPr userDrawn="1"/>
        </p:nvSpPr>
        <p:spPr bwMode="gray">
          <a:xfrm>
            <a:off x="6634577" y="4949431"/>
            <a:ext cx="205857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2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138613" y="2335282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  <a:ea typeface="HGP創英角ｺﾞｼｯｸUB" pitchFamily="50" charset="-128"/>
              </a:defRPr>
            </a:lvl1pPr>
          </a:lstStyle>
          <a:p>
            <a:r>
              <a:rPr lang="en-US" altLang="ja-JP" b="1">
                <a:latin typeface="+mj-lt"/>
                <a:cs typeface="Arial" charset="0"/>
              </a:rPr>
              <a:t>Master title</a:t>
            </a:r>
            <a:endParaRPr lang="ja-JP" altLang="en-US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138612" y="274213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+mj-lt"/>
              </a:defRPr>
            </a:lvl1pPr>
          </a:lstStyle>
          <a:p>
            <a:pPr lvl="0"/>
            <a:r>
              <a:rPr kumimoji="1" lang="en-US" altLang="ja-JP"/>
              <a:t>Subtitle</a:t>
            </a:r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9" y="2057426"/>
            <a:ext cx="8495663" cy="97488"/>
            <a:chOff x="324487" y="2057426"/>
            <a:chExt cx="8495663" cy="97488"/>
          </a:xfrm>
        </p:grpSpPr>
        <p:sp>
          <p:nvSpPr>
            <p:cNvPr id="45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 sz="1800"/>
            </a:p>
          </p:txBody>
        </p:sp>
        <p:grpSp>
          <p:nvGrpSpPr>
            <p:cNvPr id="46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7" name="正方形/長方形 46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50" name="図 49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7" y="402724"/>
            <a:ext cx="1769495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gray">
          <a:xfrm>
            <a:off x="566740" y="2365098"/>
            <a:ext cx="1928733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400" b="1" smtClean="0">
                <a:solidFill>
                  <a:schemeClr val="tx1"/>
                </a:solidFill>
                <a:ea typeface="HGPｺﾞｼｯｸE" pitchFamily="50" charset="-128"/>
                <a:cs typeface="Arial" charset="0"/>
              </a:defRPr>
            </a:lvl1pPr>
          </a:lstStyle>
          <a:p>
            <a:r>
              <a:rPr lang="en-US" altLang="ja-JP" b="1">
                <a:latin typeface="+mj-lt"/>
                <a:ea typeface="HGPｺﾞｼｯｸE" pitchFamily="50" charset="-128"/>
                <a:cs typeface="Arial" charset="0"/>
              </a:rPr>
              <a:t>chapter title</a:t>
            </a:r>
            <a:endParaRPr lang="ja-JP" altLang="en-US"/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2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3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9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 sz="1800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7" y="402724"/>
            <a:ext cx="1769495" cy="507600"/>
          </a:xfrm>
          <a:prstGeom prst="rect">
            <a:avLst/>
          </a:prstGeom>
        </p:spPr>
      </p:pic>
      <p:sp>
        <p:nvSpPr>
          <p:cNvPr id="11" name="Text Box 13">
            <a:extLst>
              <a:ext uri="{FF2B5EF4-FFF2-40B4-BE49-F238E27FC236}">
                <a16:creationId xmlns:a16="http://schemas.microsoft.com/office/drawing/2014/main" id="{E25888FD-063D-4AEC-BDBB-E16C118E0698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6634577" y="4949431"/>
            <a:ext cx="205857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</a:t>
            </a:r>
            <a:r>
              <a:rPr kumimoji="0" lang="en-US" altLang="ja-JP" sz="700" baseline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Europe</a:t>
            </a: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Ltd.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163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8" r:id="rId2"/>
    <p:sldLayoutId id="2147483689" r:id="rId3"/>
    <p:sldLayoutId id="2147483656" r:id="rId4"/>
    <p:sldLayoutId id="2147483693" r:id="rId5"/>
    <p:sldLayoutId id="2147483677" r:id="rId6"/>
    <p:sldLayoutId id="2147483694" r:id="rId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68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178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355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532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709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884" indent="-342884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44" indent="-228588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20" indent="-228588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297" indent="-2285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74" indent="-2285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52" indent="-2285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29" indent="-2285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06" indent="-2285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6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6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ohazulike@hitachi-eu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bdessamed.ramdane@hitachiastemo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007B64-3995-4631-827C-68F133DF34F7}"/>
              </a:ext>
            </a:extLst>
          </p:cNvPr>
          <p:cNvSpPr txBox="1"/>
          <p:nvPr/>
        </p:nvSpPr>
        <p:spPr>
          <a:xfrm>
            <a:off x="2699792" y="2283718"/>
            <a:ext cx="3456384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Virtual Clamping Force</a:t>
            </a:r>
          </a:p>
        </p:txBody>
      </p:sp>
    </p:spTree>
    <p:extLst>
      <p:ext uri="{BB962C8B-B14F-4D97-AF65-F5344CB8AC3E}">
        <p14:creationId xmlns:p14="http://schemas.microsoft.com/office/powerpoint/2010/main" val="25766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6648629" y="341233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 dirty="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07F6FE-77E1-4C9F-831C-E7CBF1441C80}"/>
              </a:ext>
            </a:extLst>
          </p:cNvPr>
          <p:cNvSpPr txBox="1"/>
          <p:nvPr/>
        </p:nvSpPr>
        <p:spPr>
          <a:xfrm>
            <a:off x="172853" y="84176"/>
            <a:ext cx="6964291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AI and Machine Learning (Data-driven) approach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4F081C-3BD3-4FB6-A9F5-BB46F5E9BCAE}"/>
              </a:ext>
            </a:extLst>
          </p:cNvPr>
          <p:cNvSpPr txBox="1"/>
          <p:nvPr/>
        </p:nvSpPr>
        <p:spPr>
          <a:xfrm>
            <a:off x="107504" y="58573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dirty="0">
                <a:solidFill>
                  <a:schemeClr val="tx1"/>
                </a:solidFill>
                <a:latin typeface="+mn-lt"/>
                <a:ea typeface="+mn-ea"/>
              </a:rPr>
              <a:t>Learning process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CDB655-79F5-4491-9701-E6657B0C4CAC}"/>
              </a:ext>
            </a:extLst>
          </p:cNvPr>
          <p:cNvGrpSpPr/>
          <p:nvPr/>
        </p:nvGrpSpPr>
        <p:grpSpPr>
          <a:xfrm>
            <a:off x="98205" y="895183"/>
            <a:ext cx="9066459" cy="4226030"/>
            <a:chOff x="70496" y="771550"/>
            <a:chExt cx="9066459" cy="422603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7C023E-4537-4CEB-80B9-63639EFBBB0A}"/>
                </a:ext>
              </a:extLst>
            </p:cNvPr>
            <p:cNvCxnSpPr/>
            <p:nvPr/>
          </p:nvCxnSpPr>
          <p:spPr>
            <a:xfrm>
              <a:off x="2591683" y="3346554"/>
              <a:ext cx="35113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E49EF4-FC9C-4432-B7E2-B22D9731CD07}"/>
                </a:ext>
              </a:extLst>
            </p:cNvPr>
            <p:cNvSpPr/>
            <p:nvPr/>
          </p:nvSpPr>
          <p:spPr>
            <a:xfrm>
              <a:off x="70496" y="2050843"/>
              <a:ext cx="2003457" cy="18928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41414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Pedal stroke/force</a:t>
              </a:r>
              <a:endParaRPr lang="en-GB" sz="12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Current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Voltage</a:t>
              </a:r>
              <a:endParaRPr lang="en-GB" sz="12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Speed</a:t>
              </a:r>
              <a:endParaRPr lang="en-GB" sz="12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b="1" kern="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 Temperature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b="1" kern="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Pad/disc wear 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Brake duration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Physic-based Clamping Force</a:t>
              </a:r>
              <a:endParaRPr lang="en-US" sz="11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1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endParaRPr lang="en-US" sz="11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8C42A3-C84B-40D6-BF89-BF4179EE68F8}"/>
                </a:ext>
              </a:extLst>
            </p:cNvPr>
            <p:cNvSpPr txBox="1"/>
            <p:nvPr/>
          </p:nvSpPr>
          <p:spPr>
            <a:xfrm>
              <a:off x="120786" y="1506227"/>
              <a:ext cx="195700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00" kern="0" dirty="0">
                  <a:solidFill>
                    <a:srgbClr val="CC0000"/>
                  </a:solidFill>
                  <a:latin typeface="+mj-lt"/>
                </a:rPr>
                <a:t>Input (experimental data + more features from mathematical relations)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9" name="Diagram 48">
                  <a:extLst>
                    <a:ext uri="{FF2B5EF4-FFF2-40B4-BE49-F238E27FC236}">
                      <a16:creationId xmlns:a16="http://schemas.microsoft.com/office/drawing/2014/main" id="{069338A7-EFB4-4759-87C4-4E457D603F8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50090162"/>
                    </p:ext>
                  </p:extLst>
                </p:nvPr>
              </p:nvGraphicFramePr>
              <p:xfrm>
                <a:off x="120786" y="771550"/>
                <a:ext cx="8962774" cy="53959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9" name="Diagram 48">
                  <a:extLst>
                    <a:ext uri="{FF2B5EF4-FFF2-40B4-BE49-F238E27FC236}">
                      <a16:creationId xmlns:a16="http://schemas.microsoft.com/office/drawing/2014/main" id="{069338A7-EFB4-4759-87C4-4E457D603F8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50090162"/>
                    </p:ext>
                  </p:extLst>
                </p:nvPr>
              </p:nvGraphicFramePr>
              <p:xfrm>
                <a:off x="120786" y="771550"/>
                <a:ext cx="8962774" cy="53959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24DB58-35B4-4409-92E1-464B2C017617}"/>
                </a:ext>
              </a:extLst>
            </p:cNvPr>
            <p:cNvSpPr txBox="1"/>
            <p:nvPr/>
          </p:nvSpPr>
          <p:spPr>
            <a:xfrm>
              <a:off x="2123728" y="1555013"/>
              <a:ext cx="1736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00" kern="0" dirty="0">
                  <a:solidFill>
                    <a:srgbClr val="CC0000"/>
                  </a:solidFill>
                  <a:latin typeface="+mj-lt"/>
                </a:rPr>
                <a:t>Neural network or any other ML/AI algorithm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462AD73-F1F6-4462-B496-0198744D0422}"/>
                </a:ext>
              </a:extLst>
            </p:cNvPr>
            <p:cNvGrpSpPr/>
            <p:nvPr/>
          </p:nvGrpSpPr>
          <p:grpSpPr>
            <a:xfrm>
              <a:off x="2069257" y="2340629"/>
              <a:ext cx="1525165" cy="1256695"/>
              <a:chOff x="2127503" y="2465222"/>
              <a:chExt cx="1525165" cy="1256695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FD0E701-09FC-4C8D-B6E4-757B0EF0AB71}"/>
                  </a:ext>
                </a:extLst>
              </p:cNvPr>
              <p:cNvCxnSpPr>
                <a:endCxn id="196" idx="1"/>
              </p:cNvCxnSpPr>
              <p:nvPr/>
            </p:nvCxnSpPr>
            <p:spPr>
              <a:xfrm>
                <a:off x="2541561" y="2518486"/>
                <a:ext cx="360349" cy="3546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204C8E6-E683-49B3-B96F-74D6847AF9E5}"/>
                  </a:ext>
                </a:extLst>
              </p:cNvPr>
              <p:cNvCxnSpPr/>
              <p:nvPr/>
            </p:nvCxnSpPr>
            <p:spPr>
              <a:xfrm>
                <a:off x="2587419" y="2520543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2770C1F-7D51-4D8C-A50C-7569E3E8415F}"/>
                  </a:ext>
                </a:extLst>
              </p:cNvPr>
              <p:cNvCxnSpPr>
                <a:endCxn id="195" idx="2"/>
              </p:cNvCxnSpPr>
              <p:nvPr/>
            </p:nvCxnSpPr>
            <p:spPr>
              <a:xfrm>
                <a:off x="2560929" y="2528696"/>
                <a:ext cx="325804" cy="19266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0E09F2-DDB0-469E-962C-49D6D100E406}"/>
                  </a:ext>
                </a:extLst>
              </p:cNvPr>
              <p:cNvCxnSpPr>
                <a:stCxn id="205" idx="5"/>
                <a:endCxn id="197" idx="1"/>
              </p:cNvCxnSpPr>
              <p:nvPr/>
            </p:nvCxnSpPr>
            <p:spPr>
              <a:xfrm>
                <a:off x="2575623" y="2556149"/>
                <a:ext cx="326287" cy="50646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98BA71D-FCEB-43AA-80D7-C6069DE25760}"/>
                  </a:ext>
                </a:extLst>
              </p:cNvPr>
              <p:cNvCxnSpPr>
                <a:stCxn id="205" idx="5"/>
                <a:endCxn id="198" idx="2"/>
              </p:cNvCxnSpPr>
              <p:nvPr/>
            </p:nvCxnSpPr>
            <p:spPr>
              <a:xfrm>
                <a:off x="2575623" y="2556149"/>
                <a:ext cx="311110" cy="733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A88941-3ED0-42AA-811A-FC6CB8530528}"/>
                  </a:ext>
                </a:extLst>
              </p:cNvPr>
              <p:cNvCxnSpPr>
                <a:stCxn id="205" idx="6"/>
                <a:endCxn id="199" idx="3"/>
              </p:cNvCxnSpPr>
              <p:nvPr/>
            </p:nvCxnSpPr>
            <p:spPr>
              <a:xfrm>
                <a:off x="2590800" y="2518486"/>
                <a:ext cx="311110" cy="99837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7DC12B0-2B6F-4EB5-8E5D-9205BC75C202}"/>
                  </a:ext>
                </a:extLst>
              </p:cNvPr>
              <p:cNvCxnSpPr>
                <a:stCxn id="205" idx="5"/>
                <a:endCxn id="200" idx="2"/>
              </p:cNvCxnSpPr>
              <p:nvPr/>
            </p:nvCxnSpPr>
            <p:spPr>
              <a:xfrm>
                <a:off x="2575623" y="2556149"/>
                <a:ext cx="311110" cy="111250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235AC91-5CE0-47C1-90D0-A63870E3ED04}"/>
                  </a:ext>
                </a:extLst>
              </p:cNvPr>
              <p:cNvCxnSpPr>
                <a:stCxn id="206" idx="6"/>
                <a:endCxn id="194" idx="2"/>
              </p:cNvCxnSpPr>
              <p:nvPr/>
            </p:nvCxnSpPr>
            <p:spPr>
              <a:xfrm flipV="1">
                <a:off x="2590800" y="2531901"/>
                <a:ext cx="295933" cy="1760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7924603-97F8-42FF-8843-1EF6F6594D3B}"/>
                  </a:ext>
                </a:extLst>
              </p:cNvPr>
              <p:cNvCxnSpPr>
                <a:stCxn id="206" idx="5"/>
                <a:endCxn id="195" idx="2"/>
              </p:cNvCxnSpPr>
              <p:nvPr/>
            </p:nvCxnSpPr>
            <p:spPr>
              <a:xfrm flipV="1">
                <a:off x="2575623" y="2721360"/>
                <a:ext cx="311110" cy="2424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B45AC79-7944-45FA-89CB-7377FF837A56}"/>
                  </a:ext>
                </a:extLst>
              </p:cNvPr>
              <p:cNvCxnSpPr>
                <a:stCxn id="206" idx="6"/>
                <a:endCxn id="196" idx="3"/>
              </p:cNvCxnSpPr>
              <p:nvPr/>
            </p:nvCxnSpPr>
            <p:spPr>
              <a:xfrm>
                <a:off x="2590800" y="2707945"/>
                <a:ext cx="311110" cy="2405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7DD2B9B-D12C-4943-A71D-100165DFE2A5}"/>
                  </a:ext>
                </a:extLst>
              </p:cNvPr>
              <p:cNvCxnSpPr>
                <a:stCxn id="206" idx="6"/>
                <a:endCxn id="197" idx="2"/>
              </p:cNvCxnSpPr>
              <p:nvPr/>
            </p:nvCxnSpPr>
            <p:spPr>
              <a:xfrm>
                <a:off x="2590800" y="2707945"/>
                <a:ext cx="295933" cy="39233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1136C5E-F553-45E1-94F3-DB0D99748884}"/>
                  </a:ext>
                </a:extLst>
              </p:cNvPr>
              <p:cNvCxnSpPr>
                <a:stCxn id="206" idx="5"/>
                <a:endCxn id="198" idx="2"/>
              </p:cNvCxnSpPr>
              <p:nvPr/>
            </p:nvCxnSpPr>
            <p:spPr>
              <a:xfrm>
                <a:off x="2575623" y="2745608"/>
                <a:ext cx="311110" cy="5441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7CDB349-E1B4-4FED-AB77-41A0E03E71D3}"/>
                  </a:ext>
                </a:extLst>
              </p:cNvPr>
              <p:cNvCxnSpPr>
                <a:stCxn id="206" idx="5"/>
                <a:endCxn id="199" idx="3"/>
              </p:cNvCxnSpPr>
              <p:nvPr/>
            </p:nvCxnSpPr>
            <p:spPr>
              <a:xfrm>
                <a:off x="2575623" y="2745608"/>
                <a:ext cx="326287" cy="7712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156FD51-0F54-4130-AB0D-DDA281B731A6}"/>
                  </a:ext>
                </a:extLst>
              </p:cNvPr>
              <p:cNvCxnSpPr>
                <a:stCxn id="206" idx="5"/>
                <a:endCxn id="200" idx="3"/>
              </p:cNvCxnSpPr>
              <p:nvPr/>
            </p:nvCxnSpPr>
            <p:spPr>
              <a:xfrm>
                <a:off x="2575623" y="2745608"/>
                <a:ext cx="326287" cy="96070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B522444-2D42-4E10-B772-7AEF0CA7FE16}"/>
                  </a:ext>
                </a:extLst>
              </p:cNvPr>
              <p:cNvCxnSpPr>
                <a:stCxn id="207" idx="5"/>
                <a:endCxn id="194" idx="3"/>
              </p:cNvCxnSpPr>
              <p:nvPr/>
            </p:nvCxnSpPr>
            <p:spPr>
              <a:xfrm flipV="1">
                <a:off x="2576233" y="2569564"/>
                <a:ext cx="325677" cy="36550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1EE638E-01CD-4266-8B31-DC985859F564}"/>
                  </a:ext>
                </a:extLst>
              </p:cNvPr>
              <p:cNvCxnSpPr>
                <a:stCxn id="207" idx="5"/>
                <a:endCxn id="195" idx="4"/>
              </p:cNvCxnSpPr>
              <p:nvPr/>
            </p:nvCxnSpPr>
            <p:spPr>
              <a:xfrm flipV="1">
                <a:off x="2576233" y="2774624"/>
                <a:ext cx="362316" cy="16044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F6C055C-DDE2-4A0A-AD5D-7B31FD1CEFC5}"/>
                  </a:ext>
                </a:extLst>
              </p:cNvPr>
              <p:cNvCxnSpPr>
                <a:stCxn id="207" idx="5"/>
                <a:endCxn id="197" idx="1"/>
              </p:cNvCxnSpPr>
              <p:nvPr/>
            </p:nvCxnSpPr>
            <p:spPr>
              <a:xfrm>
                <a:off x="2576233" y="2935067"/>
                <a:ext cx="325677" cy="12754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E48AFDC-199E-4069-A717-D4016E355230}"/>
                  </a:ext>
                </a:extLst>
              </p:cNvPr>
              <p:cNvCxnSpPr>
                <a:stCxn id="208" idx="6"/>
                <a:endCxn id="196" idx="2"/>
              </p:cNvCxnSpPr>
              <p:nvPr/>
            </p:nvCxnSpPr>
            <p:spPr>
              <a:xfrm flipV="1">
                <a:off x="2591410" y="2910819"/>
                <a:ext cx="295323" cy="1760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3D5F829-BD39-4F9A-B0A6-00A8DA3D73FF}"/>
                  </a:ext>
                </a:extLst>
              </p:cNvPr>
              <p:cNvCxnSpPr/>
              <p:nvPr/>
            </p:nvCxnSpPr>
            <p:spPr>
              <a:xfrm>
                <a:off x="2576233" y="3085775"/>
                <a:ext cx="310500" cy="42999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6C88F47-7C9E-4DE1-BCA0-B89B64765B82}"/>
                  </a:ext>
                </a:extLst>
              </p:cNvPr>
              <p:cNvCxnSpPr>
                <a:stCxn id="209" idx="6"/>
                <a:endCxn id="196" idx="3"/>
              </p:cNvCxnSpPr>
              <p:nvPr/>
            </p:nvCxnSpPr>
            <p:spPr>
              <a:xfrm flipV="1">
                <a:off x="2591410" y="2948482"/>
                <a:ext cx="310500" cy="32784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266FD1F-3C8D-4774-9340-92C6801982FE}"/>
                  </a:ext>
                </a:extLst>
              </p:cNvPr>
              <p:cNvCxnSpPr>
                <a:stCxn id="209" idx="5"/>
                <a:endCxn id="197" idx="3"/>
              </p:cNvCxnSpPr>
              <p:nvPr/>
            </p:nvCxnSpPr>
            <p:spPr>
              <a:xfrm flipV="1">
                <a:off x="2576233" y="3137941"/>
                <a:ext cx="325677" cy="1760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404E4BA-B647-402E-A660-DB933A3010F1}"/>
                  </a:ext>
                </a:extLst>
              </p:cNvPr>
              <p:cNvCxnSpPr>
                <a:stCxn id="209" idx="6"/>
                <a:endCxn id="199" idx="2"/>
              </p:cNvCxnSpPr>
              <p:nvPr/>
            </p:nvCxnSpPr>
            <p:spPr>
              <a:xfrm>
                <a:off x="2591410" y="3276322"/>
                <a:ext cx="295323" cy="20287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C96DAF5-1C16-495A-88BB-6F2E1E9371AE}"/>
                  </a:ext>
                </a:extLst>
              </p:cNvPr>
              <p:cNvCxnSpPr>
                <a:stCxn id="209" idx="5"/>
                <a:endCxn id="200" idx="2"/>
              </p:cNvCxnSpPr>
              <p:nvPr/>
            </p:nvCxnSpPr>
            <p:spPr>
              <a:xfrm>
                <a:off x="2576233" y="3313985"/>
                <a:ext cx="310500" cy="35466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DAD90D7-A7FE-4FBD-9D91-1F28F0EEBA55}"/>
                  </a:ext>
                </a:extLst>
              </p:cNvPr>
              <p:cNvCxnSpPr>
                <a:stCxn id="211" idx="6"/>
                <a:endCxn id="198" idx="2"/>
              </p:cNvCxnSpPr>
              <p:nvPr/>
            </p:nvCxnSpPr>
            <p:spPr>
              <a:xfrm flipV="1">
                <a:off x="2590800" y="3289737"/>
                <a:ext cx="295933" cy="36550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4BF1DFD-13E6-4D67-B592-3968193CD058}"/>
                  </a:ext>
                </a:extLst>
              </p:cNvPr>
              <p:cNvCxnSpPr>
                <a:stCxn id="211" idx="6"/>
                <a:endCxn id="194" idx="3"/>
              </p:cNvCxnSpPr>
              <p:nvPr/>
            </p:nvCxnSpPr>
            <p:spPr>
              <a:xfrm flipV="1">
                <a:off x="2590800" y="2569564"/>
                <a:ext cx="311110" cy="108567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0EA011A-9797-450B-9A79-0AF02C3503D6}"/>
                  </a:ext>
                </a:extLst>
              </p:cNvPr>
              <p:cNvCxnSpPr>
                <a:stCxn id="210" idx="6"/>
                <a:endCxn id="197" idx="3"/>
              </p:cNvCxnSpPr>
              <p:nvPr/>
            </p:nvCxnSpPr>
            <p:spPr>
              <a:xfrm flipV="1">
                <a:off x="2591410" y="3137941"/>
                <a:ext cx="310500" cy="32784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D10039F-5A53-4913-B4AD-8838BD9DA623}"/>
                  </a:ext>
                </a:extLst>
              </p:cNvPr>
              <p:cNvCxnSpPr>
                <a:stCxn id="210" idx="6"/>
                <a:endCxn id="195" idx="3"/>
              </p:cNvCxnSpPr>
              <p:nvPr/>
            </p:nvCxnSpPr>
            <p:spPr>
              <a:xfrm flipV="1">
                <a:off x="2591410" y="2759023"/>
                <a:ext cx="310500" cy="70675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6D45AAC-48FF-4B49-98F0-F91A42368777}"/>
                  </a:ext>
                </a:extLst>
              </p:cNvPr>
              <p:cNvCxnSpPr/>
              <p:nvPr/>
            </p:nvCxnSpPr>
            <p:spPr>
              <a:xfrm>
                <a:off x="2561602" y="3114908"/>
                <a:ext cx="325677" cy="58179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0FB80CFE-F990-4340-B5B1-A7FBEF75B530}"/>
                  </a:ext>
                </a:extLst>
              </p:cNvPr>
              <p:cNvGrpSpPr/>
              <p:nvPr/>
            </p:nvGrpSpPr>
            <p:grpSpPr>
              <a:xfrm>
                <a:off x="2487168" y="2465222"/>
                <a:ext cx="104242" cy="1243280"/>
                <a:chOff x="2487168" y="2465222"/>
                <a:chExt cx="104242" cy="1243280"/>
              </a:xfrm>
              <a:solidFill>
                <a:srgbClr val="414141"/>
              </a:solidFill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A98E637-DB92-46CC-8941-6D6EE5BD7712}"/>
                    </a:ext>
                  </a:extLst>
                </p:cNvPr>
                <p:cNvSpPr/>
                <p:nvPr/>
              </p:nvSpPr>
              <p:spPr>
                <a:xfrm>
                  <a:off x="2487168" y="2465222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23181336-78D5-485F-9027-86EA6597181B}"/>
                    </a:ext>
                  </a:extLst>
                </p:cNvPr>
                <p:cNvSpPr/>
                <p:nvPr/>
              </p:nvSpPr>
              <p:spPr>
                <a:xfrm>
                  <a:off x="2487168" y="2654681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096DBD76-ECAF-4BA9-B899-46EF1DF35409}"/>
                    </a:ext>
                  </a:extLst>
                </p:cNvPr>
                <p:cNvSpPr/>
                <p:nvPr/>
              </p:nvSpPr>
              <p:spPr>
                <a:xfrm>
                  <a:off x="2487778" y="2844140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85C540EF-9B2A-4D25-A6A5-83A83A1D93F3}"/>
                    </a:ext>
                  </a:extLst>
                </p:cNvPr>
                <p:cNvSpPr/>
                <p:nvPr/>
              </p:nvSpPr>
              <p:spPr>
                <a:xfrm>
                  <a:off x="2487778" y="3033599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7EB3BD6-4241-4A01-A41F-111F8CFE638A}"/>
                    </a:ext>
                  </a:extLst>
                </p:cNvPr>
                <p:cNvSpPr/>
                <p:nvPr/>
              </p:nvSpPr>
              <p:spPr>
                <a:xfrm>
                  <a:off x="2487778" y="3223058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DF6F6C2-A5D7-4B39-855B-7D87B8A51597}"/>
                    </a:ext>
                  </a:extLst>
                </p:cNvPr>
                <p:cNvSpPr/>
                <p:nvPr/>
              </p:nvSpPr>
              <p:spPr>
                <a:xfrm>
                  <a:off x="2487778" y="3412517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8BD4B897-716B-4505-917B-5BAE6A8188ED}"/>
                    </a:ext>
                  </a:extLst>
                </p:cNvPr>
                <p:cNvSpPr/>
                <p:nvPr/>
              </p:nvSpPr>
              <p:spPr>
                <a:xfrm>
                  <a:off x="2487168" y="3601974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8B1E87F-370B-4F25-A2A1-F25CFBDE2900}"/>
                  </a:ext>
                </a:extLst>
              </p:cNvPr>
              <p:cNvGrpSpPr/>
              <p:nvPr/>
            </p:nvGrpSpPr>
            <p:grpSpPr>
              <a:xfrm>
                <a:off x="3285688" y="2692908"/>
                <a:ext cx="103632" cy="794873"/>
                <a:chOff x="3285688" y="2692908"/>
                <a:chExt cx="103632" cy="794873"/>
              </a:xfrm>
              <a:solidFill>
                <a:srgbClr val="55951B">
                  <a:lumMod val="60000"/>
                  <a:lumOff val="40000"/>
                </a:srgbClr>
              </a:solidFill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08E90716-D569-419F-9317-DC28DF041BAF}"/>
                    </a:ext>
                  </a:extLst>
                </p:cNvPr>
                <p:cNvSpPr/>
                <p:nvPr/>
              </p:nvSpPr>
              <p:spPr>
                <a:xfrm>
                  <a:off x="3285688" y="2922356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50E0C8D1-1C7D-4334-960A-E0F1BB300FC0}"/>
                    </a:ext>
                  </a:extLst>
                </p:cNvPr>
                <p:cNvSpPr/>
                <p:nvPr/>
              </p:nvSpPr>
              <p:spPr>
                <a:xfrm>
                  <a:off x="3285688" y="3151804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C507C30C-F134-458F-AB37-94137B0DDED1}"/>
                    </a:ext>
                  </a:extLst>
                </p:cNvPr>
                <p:cNvSpPr/>
                <p:nvPr/>
              </p:nvSpPr>
              <p:spPr>
                <a:xfrm>
                  <a:off x="3285688" y="3381253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DAE7E86-2F63-453C-9784-3976F8A232DD}"/>
                    </a:ext>
                  </a:extLst>
                </p:cNvPr>
                <p:cNvSpPr/>
                <p:nvPr/>
              </p:nvSpPr>
              <p:spPr>
                <a:xfrm>
                  <a:off x="3285688" y="2692908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947A896-3773-4811-93B5-5D0389142F56}"/>
                  </a:ext>
                </a:extLst>
              </p:cNvPr>
              <p:cNvGrpSpPr/>
              <p:nvPr/>
            </p:nvGrpSpPr>
            <p:grpSpPr>
              <a:xfrm>
                <a:off x="2886733" y="2478637"/>
                <a:ext cx="103632" cy="1243280"/>
                <a:chOff x="2837378" y="2478637"/>
                <a:chExt cx="103632" cy="1243280"/>
              </a:xfrm>
              <a:solidFill>
                <a:srgbClr val="FFC000"/>
              </a:solidFill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138ABEBA-E6EF-44E3-8401-3133BB018A38}"/>
                    </a:ext>
                  </a:extLst>
                </p:cNvPr>
                <p:cNvSpPr/>
                <p:nvPr/>
              </p:nvSpPr>
              <p:spPr>
                <a:xfrm>
                  <a:off x="2837378" y="2478637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FBFEE61E-1163-4D59-A852-8876A65448F6}"/>
                    </a:ext>
                  </a:extLst>
                </p:cNvPr>
                <p:cNvSpPr/>
                <p:nvPr/>
              </p:nvSpPr>
              <p:spPr>
                <a:xfrm>
                  <a:off x="2837378" y="2668096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E912D13A-5295-49FB-809C-4DC6E2630C6B}"/>
                    </a:ext>
                  </a:extLst>
                </p:cNvPr>
                <p:cNvSpPr/>
                <p:nvPr/>
              </p:nvSpPr>
              <p:spPr>
                <a:xfrm>
                  <a:off x="2837378" y="2857555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041A0FA7-B3D7-4291-AAF6-32AB3BA4587C}"/>
                    </a:ext>
                  </a:extLst>
                </p:cNvPr>
                <p:cNvSpPr/>
                <p:nvPr/>
              </p:nvSpPr>
              <p:spPr>
                <a:xfrm>
                  <a:off x="2837378" y="3047014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AAED881-0484-4575-B7EC-6068D72395A9}"/>
                    </a:ext>
                  </a:extLst>
                </p:cNvPr>
                <p:cNvSpPr/>
                <p:nvPr/>
              </p:nvSpPr>
              <p:spPr>
                <a:xfrm>
                  <a:off x="2837378" y="3236473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157226C2-D8BD-4540-BD57-157C20890E0C}"/>
                    </a:ext>
                  </a:extLst>
                </p:cNvPr>
                <p:cNvSpPr/>
                <p:nvPr/>
              </p:nvSpPr>
              <p:spPr>
                <a:xfrm>
                  <a:off x="2837378" y="3425932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6253137B-F362-45AB-B745-9EBD73E25F07}"/>
                    </a:ext>
                  </a:extLst>
                </p:cNvPr>
                <p:cNvSpPr/>
                <p:nvPr/>
              </p:nvSpPr>
              <p:spPr>
                <a:xfrm>
                  <a:off x="2837378" y="3615389"/>
                  <a:ext cx="103632" cy="10652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41414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en-GB" sz="1800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DD61AF0-CFE3-4612-8919-793C7A656E68}"/>
                  </a:ext>
                </a:extLst>
              </p:cNvPr>
              <p:cNvCxnSpPr>
                <a:endCxn id="205" idx="2"/>
              </p:cNvCxnSpPr>
              <p:nvPr/>
            </p:nvCxnSpPr>
            <p:spPr>
              <a:xfrm>
                <a:off x="2136038" y="2518486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310D7DC-2BA1-4F0D-93C0-B45FB423A049}"/>
                  </a:ext>
                </a:extLst>
              </p:cNvPr>
              <p:cNvCxnSpPr/>
              <p:nvPr/>
            </p:nvCxnSpPr>
            <p:spPr>
              <a:xfrm>
                <a:off x="2136648" y="2708783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5876BE8-F50B-4E01-AC88-3C1FE0F3E0A3}"/>
                  </a:ext>
                </a:extLst>
              </p:cNvPr>
              <p:cNvCxnSpPr/>
              <p:nvPr/>
            </p:nvCxnSpPr>
            <p:spPr>
              <a:xfrm>
                <a:off x="2136038" y="2910819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032496C-4BAC-43DD-8ACA-D563DCE90D20}"/>
                  </a:ext>
                </a:extLst>
              </p:cNvPr>
              <p:cNvCxnSpPr/>
              <p:nvPr/>
            </p:nvCxnSpPr>
            <p:spPr>
              <a:xfrm>
                <a:off x="2127503" y="3085749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52A2C88-BF5B-4031-A7CA-B1EDA408554A}"/>
                  </a:ext>
                </a:extLst>
              </p:cNvPr>
              <p:cNvCxnSpPr/>
              <p:nvPr/>
            </p:nvCxnSpPr>
            <p:spPr>
              <a:xfrm>
                <a:off x="2128113" y="3276046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3AD47A5-1A19-40DA-9A5E-5E89499B639F}"/>
                  </a:ext>
                </a:extLst>
              </p:cNvPr>
              <p:cNvCxnSpPr/>
              <p:nvPr/>
            </p:nvCxnSpPr>
            <p:spPr>
              <a:xfrm>
                <a:off x="2127503" y="3470767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9F190A-201B-47D0-9FAD-2B3F49321564}"/>
                  </a:ext>
                </a:extLst>
              </p:cNvPr>
              <p:cNvCxnSpPr/>
              <p:nvPr/>
            </p:nvCxnSpPr>
            <p:spPr>
              <a:xfrm>
                <a:off x="2136649" y="3649847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F8326D4-6D0B-4E24-9ED3-4859B4BA7E1C}"/>
                  </a:ext>
                </a:extLst>
              </p:cNvPr>
              <p:cNvCxnSpPr>
                <a:endCxn id="204" idx="2"/>
              </p:cNvCxnSpPr>
              <p:nvPr/>
            </p:nvCxnSpPr>
            <p:spPr>
              <a:xfrm>
                <a:off x="2990365" y="2571013"/>
                <a:ext cx="295323" cy="17515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E89B12E-B422-45F7-8B15-6ADB67D73EA5}"/>
                  </a:ext>
                </a:extLst>
              </p:cNvPr>
              <p:cNvCxnSpPr>
                <a:stCxn id="195" idx="6"/>
                <a:endCxn id="204" idx="2"/>
              </p:cNvCxnSpPr>
              <p:nvPr/>
            </p:nvCxnSpPr>
            <p:spPr>
              <a:xfrm>
                <a:off x="2990365" y="2721360"/>
                <a:ext cx="295323" cy="2481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5099F03-E009-4BD2-88FB-5EF38DCDF5F8}"/>
                  </a:ext>
                </a:extLst>
              </p:cNvPr>
              <p:cNvCxnSpPr>
                <a:stCxn id="196" idx="6"/>
                <a:endCxn id="201" idx="2"/>
              </p:cNvCxnSpPr>
              <p:nvPr/>
            </p:nvCxnSpPr>
            <p:spPr>
              <a:xfrm>
                <a:off x="2990365" y="2910819"/>
                <a:ext cx="295323" cy="6480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5089482-1FC2-4447-870A-E24864BF2948}"/>
                  </a:ext>
                </a:extLst>
              </p:cNvPr>
              <p:cNvCxnSpPr>
                <a:stCxn id="196" idx="7"/>
                <a:endCxn id="202" idx="4"/>
              </p:cNvCxnSpPr>
              <p:nvPr/>
            </p:nvCxnSpPr>
            <p:spPr>
              <a:xfrm>
                <a:off x="2975188" y="2873156"/>
                <a:ext cx="362316" cy="38517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E523151-2379-468D-9067-95446641BDED}"/>
                  </a:ext>
                </a:extLst>
              </p:cNvPr>
              <p:cNvCxnSpPr>
                <a:stCxn id="195" idx="6"/>
                <a:endCxn id="201" idx="2"/>
              </p:cNvCxnSpPr>
              <p:nvPr/>
            </p:nvCxnSpPr>
            <p:spPr>
              <a:xfrm>
                <a:off x="2990365" y="2721360"/>
                <a:ext cx="295323" cy="25426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80A9ABF-DB98-4E44-A284-8F3CFBB49555}"/>
                  </a:ext>
                </a:extLst>
              </p:cNvPr>
              <p:cNvCxnSpPr>
                <a:stCxn id="200" idx="6"/>
                <a:endCxn id="201" idx="3"/>
              </p:cNvCxnSpPr>
              <p:nvPr/>
            </p:nvCxnSpPr>
            <p:spPr>
              <a:xfrm flipV="1">
                <a:off x="2990365" y="3013283"/>
                <a:ext cx="310500" cy="65537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AB80483-E6B8-4E7A-8B07-51134F3F0275}"/>
                  </a:ext>
                </a:extLst>
              </p:cNvPr>
              <p:cNvCxnSpPr>
                <a:stCxn id="198" idx="6"/>
                <a:endCxn id="201" idx="3"/>
              </p:cNvCxnSpPr>
              <p:nvPr/>
            </p:nvCxnSpPr>
            <p:spPr>
              <a:xfrm flipV="1">
                <a:off x="2990365" y="3013283"/>
                <a:ext cx="310500" cy="27645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8435139-D80F-4AC6-86D6-52CED1BE7DFC}"/>
                  </a:ext>
                </a:extLst>
              </p:cNvPr>
              <p:cNvCxnSpPr>
                <a:stCxn id="197" idx="6"/>
                <a:endCxn id="204" idx="2"/>
              </p:cNvCxnSpPr>
              <p:nvPr/>
            </p:nvCxnSpPr>
            <p:spPr>
              <a:xfrm flipV="1">
                <a:off x="2990365" y="2746172"/>
                <a:ext cx="295323" cy="35410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70AE37A-BC8C-4198-8D6E-7C2920C98E90}"/>
                  </a:ext>
                </a:extLst>
              </p:cNvPr>
              <p:cNvCxnSpPr>
                <a:stCxn id="198" idx="5"/>
                <a:endCxn id="203" idx="2"/>
              </p:cNvCxnSpPr>
              <p:nvPr/>
            </p:nvCxnSpPr>
            <p:spPr>
              <a:xfrm>
                <a:off x="2975188" y="3327400"/>
                <a:ext cx="310500" cy="10711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B31AA6F5-5DB3-498C-B49B-B6A487180AE3}"/>
                  </a:ext>
                </a:extLst>
              </p:cNvPr>
              <p:cNvCxnSpPr>
                <a:stCxn id="199" idx="6"/>
                <a:endCxn id="202" idx="3"/>
              </p:cNvCxnSpPr>
              <p:nvPr/>
            </p:nvCxnSpPr>
            <p:spPr>
              <a:xfrm flipV="1">
                <a:off x="2990365" y="3242731"/>
                <a:ext cx="310500" cy="23646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776B38B-90EE-42B4-ABC6-9BA3B726AF2A}"/>
                  </a:ext>
                </a:extLst>
              </p:cNvPr>
              <p:cNvCxnSpPr>
                <a:stCxn id="200" idx="6"/>
                <a:endCxn id="203" idx="2"/>
              </p:cNvCxnSpPr>
              <p:nvPr/>
            </p:nvCxnSpPr>
            <p:spPr>
              <a:xfrm flipV="1">
                <a:off x="2990365" y="3434517"/>
                <a:ext cx="295323" cy="23413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A8B42ED-593D-4C98-990D-4D977F6F53B4}"/>
                  </a:ext>
                </a:extLst>
              </p:cNvPr>
              <p:cNvCxnSpPr>
                <a:stCxn id="198" idx="7"/>
                <a:endCxn id="204" idx="3"/>
              </p:cNvCxnSpPr>
              <p:nvPr/>
            </p:nvCxnSpPr>
            <p:spPr>
              <a:xfrm flipV="1">
                <a:off x="2975188" y="2783835"/>
                <a:ext cx="325677" cy="46823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94ADD32-4CE3-45A1-B91C-6F2EBABE2DE6}"/>
                  </a:ext>
                </a:extLst>
              </p:cNvPr>
              <p:cNvCxnSpPr>
                <a:stCxn id="195" idx="5"/>
                <a:endCxn id="203" idx="3"/>
              </p:cNvCxnSpPr>
              <p:nvPr/>
            </p:nvCxnSpPr>
            <p:spPr>
              <a:xfrm>
                <a:off x="2975188" y="2759023"/>
                <a:ext cx="325677" cy="71315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7B0971A-F287-4C96-A7F5-2347F3306A42}"/>
                  </a:ext>
                </a:extLst>
              </p:cNvPr>
              <p:cNvCxnSpPr>
                <a:stCxn id="198" idx="6"/>
                <a:endCxn id="202" idx="3"/>
              </p:cNvCxnSpPr>
              <p:nvPr/>
            </p:nvCxnSpPr>
            <p:spPr>
              <a:xfrm flipV="1">
                <a:off x="2990365" y="3242731"/>
                <a:ext cx="310500" cy="4700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668DD54-33C8-4B4B-8CE1-4EF2E46F2523}"/>
                  </a:ext>
                </a:extLst>
              </p:cNvPr>
              <p:cNvCxnSpPr>
                <a:stCxn id="194" idx="5"/>
                <a:endCxn id="203" idx="2"/>
              </p:cNvCxnSpPr>
              <p:nvPr/>
            </p:nvCxnSpPr>
            <p:spPr>
              <a:xfrm>
                <a:off x="2975188" y="2569564"/>
                <a:ext cx="310500" cy="86495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15BB4BB-7CCB-4794-BDFC-0913A9FE91A7}"/>
                  </a:ext>
                </a:extLst>
              </p:cNvPr>
              <p:cNvCxnSpPr/>
              <p:nvPr/>
            </p:nvCxnSpPr>
            <p:spPr>
              <a:xfrm>
                <a:off x="3380014" y="2745608"/>
                <a:ext cx="26334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73F049E-D720-408F-84B6-481727F0D342}"/>
                  </a:ext>
                </a:extLst>
              </p:cNvPr>
              <p:cNvCxnSpPr/>
              <p:nvPr/>
            </p:nvCxnSpPr>
            <p:spPr>
              <a:xfrm>
                <a:off x="3380014" y="2976809"/>
                <a:ext cx="26334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C7586813-73F7-432A-8A7C-6BD7C4F91B6F}"/>
                  </a:ext>
                </a:extLst>
              </p:cNvPr>
              <p:cNvCxnSpPr/>
              <p:nvPr/>
            </p:nvCxnSpPr>
            <p:spPr>
              <a:xfrm>
                <a:off x="3389320" y="3205068"/>
                <a:ext cx="26334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C443538-92ED-416A-A0B4-6E6C2CFF492F}"/>
                  </a:ext>
                </a:extLst>
              </p:cNvPr>
              <p:cNvCxnSpPr/>
              <p:nvPr/>
            </p:nvCxnSpPr>
            <p:spPr>
              <a:xfrm>
                <a:off x="3387329" y="3434517"/>
                <a:ext cx="26334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9A13F7-9F5C-46E3-8C65-7E0F92696693}"/>
                </a:ext>
              </a:extLst>
            </p:cNvPr>
            <p:cNvSpPr/>
            <p:nvPr/>
          </p:nvSpPr>
          <p:spPr>
            <a:xfrm>
              <a:off x="3622410" y="2196251"/>
              <a:ext cx="1846718" cy="1712777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41414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Pedal stroke/force 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Speed </a:t>
              </a:r>
              <a:endParaRPr lang="en-GB" sz="12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GB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Current (I)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GB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Voltage (V)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GB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 x V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GB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 temperature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Pad/disc wear</a:t>
              </a:r>
              <a:endParaRPr lang="en-US" sz="11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</a:pPr>
              <a:r>
                <a:rPr lang="en-US" sz="11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  <a:defRPr/>
              </a:pPr>
              <a:r>
                <a:rPr lang="en-US" sz="11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  <a:p>
              <a:pPr marL="182558" indent="-182558" defTabSz="914378">
                <a:buSzPts val="1000"/>
                <a:buFont typeface="Symbol" panose="05050102010706020507" pitchFamily="18" charset="2"/>
                <a:buChar char=""/>
                <a:tabLst>
                  <a:tab pos="457189" algn="l"/>
                </a:tabLst>
                <a:defRPr/>
              </a:pPr>
              <a:endParaRPr lang="en-US" sz="900" kern="0" dirty="0">
                <a:solidFill>
                  <a:srgbClr val="4141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D728A2-EAF6-424E-BD5A-0F7771D6D737}"/>
                </a:ext>
              </a:extLst>
            </p:cNvPr>
            <p:cNvSpPr txBox="1"/>
            <p:nvPr/>
          </p:nvSpPr>
          <p:spPr>
            <a:xfrm>
              <a:off x="3592431" y="1946213"/>
              <a:ext cx="1194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00" kern="0" dirty="0">
                  <a:solidFill>
                    <a:srgbClr val="CC0000"/>
                  </a:solidFill>
                  <a:latin typeface="+mj-lt"/>
                </a:rPr>
                <a:t>Output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E49C8B3-19E4-48F7-BE4D-D37C8E2BBBB4}"/>
                </a:ext>
              </a:extLst>
            </p:cNvPr>
            <p:cNvGrpSpPr/>
            <p:nvPr/>
          </p:nvGrpSpPr>
          <p:grpSpPr>
            <a:xfrm>
              <a:off x="5516013" y="2560896"/>
              <a:ext cx="1525165" cy="877779"/>
              <a:chOff x="5656719" y="2714729"/>
              <a:chExt cx="1525165" cy="87777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39F4AF0-F0B4-4D56-9D7B-FE8A07AE9CAE}"/>
                  </a:ext>
                </a:extLst>
              </p:cNvPr>
              <p:cNvCxnSpPr/>
              <p:nvPr/>
            </p:nvCxnSpPr>
            <p:spPr>
              <a:xfrm>
                <a:off x="6098071" y="3541848"/>
                <a:ext cx="3511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0EFC596-AFFB-43CF-9ABC-63C95D0FED99}"/>
                  </a:ext>
                </a:extLst>
              </p:cNvPr>
              <p:cNvGrpSpPr/>
              <p:nvPr/>
            </p:nvGrpSpPr>
            <p:grpSpPr>
              <a:xfrm>
                <a:off x="5656719" y="2714729"/>
                <a:ext cx="1525165" cy="877779"/>
                <a:chOff x="2127503" y="2465222"/>
                <a:chExt cx="1525165" cy="877779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7F632F1-F3AD-4841-AE64-3C36AA49BA65}"/>
                    </a:ext>
                  </a:extLst>
                </p:cNvPr>
                <p:cNvCxnSpPr>
                  <a:endCxn id="126" idx="1"/>
                </p:cNvCxnSpPr>
                <p:nvPr/>
              </p:nvCxnSpPr>
              <p:spPr>
                <a:xfrm>
                  <a:off x="2541561" y="2518486"/>
                  <a:ext cx="360349" cy="35467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B296108-8AF9-4436-8C40-5384AF42E775}"/>
                    </a:ext>
                  </a:extLst>
                </p:cNvPr>
                <p:cNvCxnSpPr/>
                <p:nvPr/>
              </p:nvCxnSpPr>
              <p:spPr>
                <a:xfrm>
                  <a:off x="2587419" y="2520543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06690CD5-7C15-455D-9F45-23BC2F25634B}"/>
                    </a:ext>
                  </a:extLst>
                </p:cNvPr>
                <p:cNvCxnSpPr>
                  <a:endCxn id="125" idx="2"/>
                </p:cNvCxnSpPr>
                <p:nvPr/>
              </p:nvCxnSpPr>
              <p:spPr>
                <a:xfrm>
                  <a:off x="2560929" y="2528696"/>
                  <a:ext cx="325804" cy="19266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F3D0D4-7021-4AFA-9100-4BFFDED6BFA9}"/>
                    </a:ext>
                  </a:extLst>
                </p:cNvPr>
                <p:cNvCxnSpPr>
                  <a:stCxn id="132" idx="5"/>
                  <a:endCxn id="127" idx="1"/>
                </p:cNvCxnSpPr>
                <p:nvPr/>
              </p:nvCxnSpPr>
              <p:spPr>
                <a:xfrm>
                  <a:off x="2575623" y="2556149"/>
                  <a:ext cx="326287" cy="50646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D1D3765-F403-4445-9ED8-7E2D2C50F046}"/>
                    </a:ext>
                  </a:extLst>
                </p:cNvPr>
                <p:cNvCxnSpPr>
                  <a:stCxn id="132" idx="5"/>
                  <a:endCxn id="128" idx="2"/>
                </p:cNvCxnSpPr>
                <p:nvPr/>
              </p:nvCxnSpPr>
              <p:spPr>
                <a:xfrm>
                  <a:off x="2575623" y="2556149"/>
                  <a:ext cx="311110" cy="73358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2253C73-FE8A-4CF7-B7CD-9C4C0A30E3FA}"/>
                    </a:ext>
                  </a:extLst>
                </p:cNvPr>
                <p:cNvCxnSpPr>
                  <a:stCxn id="133" idx="6"/>
                  <a:endCxn id="124" idx="2"/>
                </p:cNvCxnSpPr>
                <p:nvPr/>
              </p:nvCxnSpPr>
              <p:spPr>
                <a:xfrm flipV="1">
                  <a:off x="2590800" y="2531901"/>
                  <a:ext cx="295933" cy="17604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DCC6870-3099-42BD-89CD-4E9E01D78AD0}"/>
                    </a:ext>
                  </a:extLst>
                </p:cNvPr>
                <p:cNvCxnSpPr>
                  <a:stCxn id="133" idx="5"/>
                  <a:endCxn id="125" idx="2"/>
                </p:cNvCxnSpPr>
                <p:nvPr/>
              </p:nvCxnSpPr>
              <p:spPr>
                <a:xfrm flipV="1">
                  <a:off x="2575623" y="2721360"/>
                  <a:ext cx="311110" cy="2424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CA4AF2A-82CF-4CA7-BE6E-9BE21244FE44}"/>
                    </a:ext>
                  </a:extLst>
                </p:cNvPr>
                <p:cNvCxnSpPr>
                  <a:stCxn id="133" idx="6"/>
                  <a:endCxn id="126" idx="3"/>
                </p:cNvCxnSpPr>
                <p:nvPr/>
              </p:nvCxnSpPr>
              <p:spPr>
                <a:xfrm>
                  <a:off x="2590800" y="2707945"/>
                  <a:ext cx="311110" cy="2405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C3D9AED-C69A-471E-A4D5-117D85202D24}"/>
                    </a:ext>
                  </a:extLst>
                </p:cNvPr>
                <p:cNvCxnSpPr>
                  <a:stCxn id="133" idx="6"/>
                  <a:endCxn id="127" idx="2"/>
                </p:cNvCxnSpPr>
                <p:nvPr/>
              </p:nvCxnSpPr>
              <p:spPr>
                <a:xfrm>
                  <a:off x="2590800" y="2707945"/>
                  <a:ext cx="295933" cy="39233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42D415-E9A5-425C-A25D-161A9BE2D2AA}"/>
                    </a:ext>
                  </a:extLst>
                </p:cNvPr>
                <p:cNvCxnSpPr>
                  <a:stCxn id="133" idx="5"/>
                  <a:endCxn id="128" idx="2"/>
                </p:cNvCxnSpPr>
                <p:nvPr/>
              </p:nvCxnSpPr>
              <p:spPr>
                <a:xfrm>
                  <a:off x="2575623" y="2745608"/>
                  <a:ext cx="311110" cy="5441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C7D66E7-F8AA-41FB-BEAC-6C6AC8D1213D}"/>
                    </a:ext>
                  </a:extLst>
                </p:cNvPr>
                <p:cNvCxnSpPr>
                  <a:stCxn id="134" idx="5"/>
                  <a:endCxn id="124" idx="3"/>
                </p:cNvCxnSpPr>
                <p:nvPr/>
              </p:nvCxnSpPr>
              <p:spPr>
                <a:xfrm flipV="1">
                  <a:off x="2576233" y="2569564"/>
                  <a:ext cx="325677" cy="36550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3A34A78-EFB7-45B7-ABEB-3E3EB00145EF}"/>
                    </a:ext>
                  </a:extLst>
                </p:cNvPr>
                <p:cNvCxnSpPr>
                  <a:stCxn id="134" idx="5"/>
                  <a:endCxn id="125" idx="4"/>
                </p:cNvCxnSpPr>
                <p:nvPr/>
              </p:nvCxnSpPr>
              <p:spPr>
                <a:xfrm flipV="1">
                  <a:off x="2576233" y="2774624"/>
                  <a:ext cx="362316" cy="16044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E9E68730-A08D-47B8-838E-2FDFEC76E977}"/>
                    </a:ext>
                  </a:extLst>
                </p:cNvPr>
                <p:cNvCxnSpPr>
                  <a:stCxn id="134" idx="5"/>
                  <a:endCxn id="127" idx="1"/>
                </p:cNvCxnSpPr>
                <p:nvPr/>
              </p:nvCxnSpPr>
              <p:spPr>
                <a:xfrm>
                  <a:off x="2576233" y="2935067"/>
                  <a:ext cx="325677" cy="12754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E75A0A7-E257-4EC4-A158-2296252EDECE}"/>
                    </a:ext>
                  </a:extLst>
                </p:cNvPr>
                <p:cNvCxnSpPr>
                  <a:stCxn id="135" idx="6"/>
                  <a:endCxn id="126" idx="2"/>
                </p:cNvCxnSpPr>
                <p:nvPr/>
              </p:nvCxnSpPr>
              <p:spPr>
                <a:xfrm flipV="1">
                  <a:off x="2591410" y="2910819"/>
                  <a:ext cx="295323" cy="17604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774544B2-45E5-44B9-9A83-BE243628ACCD}"/>
                    </a:ext>
                  </a:extLst>
                </p:cNvPr>
                <p:cNvCxnSpPr>
                  <a:stCxn id="136" idx="7"/>
                  <a:endCxn id="126" idx="3"/>
                </p:cNvCxnSpPr>
                <p:nvPr/>
              </p:nvCxnSpPr>
              <p:spPr>
                <a:xfrm flipV="1">
                  <a:off x="2576233" y="2948482"/>
                  <a:ext cx="325677" cy="29017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ACC10E7-1EDB-4ACC-866E-82BC5E002DF8}"/>
                    </a:ext>
                  </a:extLst>
                </p:cNvPr>
                <p:cNvCxnSpPr/>
                <p:nvPr/>
              </p:nvCxnSpPr>
              <p:spPr>
                <a:xfrm flipV="1">
                  <a:off x="2552274" y="3115657"/>
                  <a:ext cx="325677" cy="17604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0DCB596-4576-4AA2-9B7A-E2679ACF6FD7}"/>
                    </a:ext>
                  </a:extLst>
                </p:cNvPr>
                <p:cNvGrpSpPr/>
                <p:nvPr/>
              </p:nvGrpSpPr>
              <p:grpSpPr>
                <a:xfrm>
                  <a:off x="2487168" y="2465222"/>
                  <a:ext cx="104242" cy="864364"/>
                  <a:chOff x="2487168" y="2465222"/>
                  <a:chExt cx="104242" cy="864364"/>
                </a:xfrm>
                <a:solidFill>
                  <a:srgbClr val="414141"/>
                </a:solidFill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7E277A9B-F8B2-42E8-8471-251C358D440D}"/>
                      </a:ext>
                    </a:extLst>
                  </p:cNvPr>
                  <p:cNvSpPr/>
                  <p:nvPr/>
                </p:nvSpPr>
                <p:spPr>
                  <a:xfrm>
                    <a:off x="2487168" y="2465222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97DC106E-4907-4CD5-A5E2-C9BCF245CF96}"/>
                      </a:ext>
                    </a:extLst>
                  </p:cNvPr>
                  <p:cNvSpPr/>
                  <p:nvPr/>
                </p:nvSpPr>
                <p:spPr>
                  <a:xfrm>
                    <a:off x="2487168" y="2654681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300FFCAF-0E44-4C94-9CC3-882CEED3A86F}"/>
                      </a:ext>
                    </a:extLst>
                  </p:cNvPr>
                  <p:cNvSpPr/>
                  <p:nvPr/>
                </p:nvSpPr>
                <p:spPr>
                  <a:xfrm>
                    <a:off x="2487778" y="2844140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3FA8909F-3A1D-4C40-99D0-8997255AE84F}"/>
                      </a:ext>
                    </a:extLst>
                  </p:cNvPr>
                  <p:cNvSpPr/>
                  <p:nvPr/>
                </p:nvSpPr>
                <p:spPr>
                  <a:xfrm>
                    <a:off x="2487778" y="3033599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B5F0C869-4D2D-4FC9-B5BF-015ABC680827}"/>
                      </a:ext>
                    </a:extLst>
                  </p:cNvPr>
                  <p:cNvSpPr/>
                  <p:nvPr/>
                </p:nvSpPr>
                <p:spPr>
                  <a:xfrm>
                    <a:off x="2487778" y="3223058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C443D800-5CD7-4798-B1FC-25E68824FF5F}"/>
                    </a:ext>
                  </a:extLst>
                </p:cNvPr>
                <p:cNvGrpSpPr/>
                <p:nvPr/>
              </p:nvGrpSpPr>
              <p:grpSpPr>
                <a:xfrm>
                  <a:off x="3293276" y="2598118"/>
                  <a:ext cx="103632" cy="608903"/>
                  <a:chOff x="3293276" y="2598118"/>
                  <a:chExt cx="103632" cy="608903"/>
                </a:xfrm>
                <a:solidFill>
                  <a:srgbClr val="55951B">
                    <a:lumMod val="60000"/>
                    <a:lumOff val="40000"/>
                  </a:srgbClr>
                </a:solidFill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3FCC16E7-DACE-4265-9CB4-9E1F7EA700B8}"/>
                      </a:ext>
                    </a:extLst>
                  </p:cNvPr>
                  <p:cNvSpPr/>
                  <p:nvPr/>
                </p:nvSpPr>
                <p:spPr>
                  <a:xfrm>
                    <a:off x="3293276" y="2849305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B071D6B-E635-4BC4-8D82-725897F8CDA9}"/>
                      </a:ext>
                    </a:extLst>
                  </p:cNvPr>
                  <p:cNvSpPr/>
                  <p:nvPr/>
                </p:nvSpPr>
                <p:spPr>
                  <a:xfrm>
                    <a:off x="3293276" y="3100493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658FF090-FB50-4DD1-8BA7-CF3F6B9A1871}"/>
                      </a:ext>
                    </a:extLst>
                  </p:cNvPr>
                  <p:cNvSpPr/>
                  <p:nvPr/>
                </p:nvSpPr>
                <p:spPr>
                  <a:xfrm>
                    <a:off x="3293276" y="2598118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68238B8-A8C2-40F1-AB2A-3146B59205C2}"/>
                    </a:ext>
                  </a:extLst>
                </p:cNvPr>
                <p:cNvGrpSpPr/>
                <p:nvPr/>
              </p:nvGrpSpPr>
              <p:grpSpPr>
                <a:xfrm>
                  <a:off x="2886733" y="2478637"/>
                  <a:ext cx="103632" cy="864364"/>
                  <a:chOff x="2837378" y="2478637"/>
                  <a:chExt cx="103632" cy="864364"/>
                </a:xfrm>
                <a:solidFill>
                  <a:srgbClr val="FFC000"/>
                </a:solidFill>
              </p:grpSpPr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3C7F69C4-B654-4809-8EC9-2DDE94045BBE}"/>
                      </a:ext>
                    </a:extLst>
                  </p:cNvPr>
                  <p:cNvSpPr/>
                  <p:nvPr/>
                </p:nvSpPr>
                <p:spPr>
                  <a:xfrm>
                    <a:off x="2837378" y="2478637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1AF0284A-73AE-41CE-AF11-A85B36685E4C}"/>
                      </a:ext>
                    </a:extLst>
                  </p:cNvPr>
                  <p:cNvSpPr/>
                  <p:nvPr/>
                </p:nvSpPr>
                <p:spPr>
                  <a:xfrm>
                    <a:off x="2837378" y="2668096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2EC25305-BD64-4893-BAD9-397234456DC8}"/>
                      </a:ext>
                    </a:extLst>
                  </p:cNvPr>
                  <p:cNvSpPr/>
                  <p:nvPr/>
                </p:nvSpPr>
                <p:spPr>
                  <a:xfrm>
                    <a:off x="2837378" y="2857555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8E6D04C8-8D95-4E35-8FA6-B9094B462553}"/>
                      </a:ext>
                    </a:extLst>
                  </p:cNvPr>
                  <p:cNvSpPr/>
                  <p:nvPr/>
                </p:nvSpPr>
                <p:spPr>
                  <a:xfrm>
                    <a:off x="2837378" y="3047014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DDB9E789-3983-42DF-A382-07C60A7373B8}"/>
                      </a:ext>
                    </a:extLst>
                  </p:cNvPr>
                  <p:cNvSpPr/>
                  <p:nvPr/>
                </p:nvSpPr>
                <p:spPr>
                  <a:xfrm>
                    <a:off x="2837378" y="3236473"/>
                    <a:ext cx="103632" cy="10652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41414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8">
                      <a:defRPr/>
                    </a:pPr>
                    <a:endParaRPr lang="en-GB" sz="1800" kern="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95E611D-02A1-4E24-8085-6B1C6C8215FD}"/>
                    </a:ext>
                  </a:extLst>
                </p:cNvPr>
                <p:cNvCxnSpPr>
                  <a:endCxn id="132" idx="2"/>
                </p:cNvCxnSpPr>
                <p:nvPr/>
              </p:nvCxnSpPr>
              <p:spPr>
                <a:xfrm>
                  <a:off x="2136038" y="2518486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CF28E81-D1CF-4ACA-8265-1A82C1961AE7}"/>
                    </a:ext>
                  </a:extLst>
                </p:cNvPr>
                <p:cNvCxnSpPr/>
                <p:nvPr/>
              </p:nvCxnSpPr>
              <p:spPr>
                <a:xfrm>
                  <a:off x="2136648" y="2708783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3C66AF9-E5FF-48B9-BCD7-D7C6884F22A6}"/>
                    </a:ext>
                  </a:extLst>
                </p:cNvPr>
                <p:cNvCxnSpPr/>
                <p:nvPr/>
              </p:nvCxnSpPr>
              <p:spPr>
                <a:xfrm>
                  <a:off x="2136038" y="2910819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C9B0FBF-FE47-4E26-84AE-0968F34B67C0}"/>
                    </a:ext>
                  </a:extLst>
                </p:cNvPr>
                <p:cNvCxnSpPr/>
                <p:nvPr/>
              </p:nvCxnSpPr>
              <p:spPr>
                <a:xfrm>
                  <a:off x="2127503" y="3085749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B6DE912-06A3-4CC6-9EF7-08FED8DCAC80}"/>
                    </a:ext>
                  </a:extLst>
                </p:cNvPr>
                <p:cNvCxnSpPr/>
                <p:nvPr/>
              </p:nvCxnSpPr>
              <p:spPr>
                <a:xfrm>
                  <a:off x="2128113" y="3276046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6C4DDE-DDC7-4C54-B60C-358870305B14}"/>
                    </a:ext>
                  </a:extLst>
                </p:cNvPr>
                <p:cNvCxnSpPr>
                  <a:stCxn id="124" idx="6"/>
                  <a:endCxn id="131" idx="2"/>
                </p:cNvCxnSpPr>
                <p:nvPr/>
              </p:nvCxnSpPr>
              <p:spPr>
                <a:xfrm>
                  <a:off x="2990365" y="2531901"/>
                  <a:ext cx="302911" cy="1194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19B94C4-4D9A-4CFD-AA9E-C602126FA300}"/>
                    </a:ext>
                  </a:extLst>
                </p:cNvPr>
                <p:cNvCxnSpPr>
                  <a:stCxn id="125" idx="6"/>
                  <a:endCxn id="131" idx="2"/>
                </p:cNvCxnSpPr>
                <p:nvPr/>
              </p:nvCxnSpPr>
              <p:spPr>
                <a:xfrm flipV="1">
                  <a:off x="2990365" y="2651382"/>
                  <a:ext cx="302911" cy="6997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2975471-E604-4B00-9D24-1E5F430EFF57}"/>
                    </a:ext>
                  </a:extLst>
                </p:cNvPr>
                <p:cNvCxnSpPr>
                  <a:stCxn id="126" idx="6"/>
                  <a:endCxn id="129" idx="2"/>
                </p:cNvCxnSpPr>
                <p:nvPr/>
              </p:nvCxnSpPr>
              <p:spPr>
                <a:xfrm flipV="1">
                  <a:off x="2990365" y="2902569"/>
                  <a:ext cx="302911" cy="825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9FA4C03-F93F-48F6-9994-8394B1E279D5}"/>
                    </a:ext>
                  </a:extLst>
                </p:cNvPr>
                <p:cNvCxnSpPr>
                  <a:stCxn id="126" idx="7"/>
                  <a:endCxn id="130" idx="4"/>
                </p:cNvCxnSpPr>
                <p:nvPr/>
              </p:nvCxnSpPr>
              <p:spPr>
                <a:xfrm>
                  <a:off x="2975188" y="2873156"/>
                  <a:ext cx="369904" cy="33386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60F89B6-761D-4C50-887C-DE4265FABE05}"/>
                    </a:ext>
                  </a:extLst>
                </p:cNvPr>
                <p:cNvCxnSpPr>
                  <a:stCxn id="125" idx="6"/>
                  <a:endCxn id="129" idx="2"/>
                </p:cNvCxnSpPr>
                <p:nvPr/>
              </p:nvCxnSpPr>
              <p:spPr>
                <a:xfrm>
                  <a:off x="2990365" y="2721360"/>
                  <a:ext cx="302911" cy="18120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1E12273-E009-42EE-9005-3F370C931EBF}"/>
                    </a:ext>
                  </a:extLst>
                </p:cNvPr>
                <p:cNvCxnSpPr>
                  <a:stCxn id="128" idx="6"/>
                  <a:endCxn id="129" idx="3"/>
                </p:cNvCxnSpPr>
                <p:nvPr/>
              </p:nvCxnSpPr>
              <p:spPr>
                <a:xfrm flipV="1">
                  <a:off x="2990365" y="2940232"/>
                  <a:ext cx="318088" cy="34950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EDF6D5AA-ABCB-4BC9-BB20-F44C586223AC}"/>
                    </a:ext>
                  </a:extLst>
                </p:cNvPr>
                <p:cNvCxnSpPr>
                  <a:stCxn id="127" idx="6"/>
                  <a:endCxn id="131" idx="2"/>
                </p:cNvCxnSpPr>
                <p:nvPr/>
              </p:nvCxnSpPr>
              <p:spPr>
                <a:xfrm flipV="1">
                  <a:off x="2990365" y="2651382"/>
                  <a:ext cx="302911" cy="44889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8DDE729-294D-41D5-A3C7-E46676D0F3E2}"/>
                    </a:ext>
                  </a:extLst>
                </p:cNvPr>
                <p:cNvCxnSpPr>
                  <a:stCxn id="128" idx="7"/>
                  <a:endCxn id="131" idx="3"/>
                </p:cNvCxnSpPr>
                <p:nvPr/>
              </p:nvCxnSpPr>
              <p:spPr>
                <a:xfrm flipV="1">
                  <a:off x="2975188" y="2689045"/>
                  <a:ext cx="333265" cy="5630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02974E8-9505-483B-969E-36AC31945120}"/>
                    </a:ext>
                  </a:extLst>
                </p:cNvPr>
                <p:cNvCxnSpPr>
                  <a:stCxn id="128" idx="6"/>
                  <a:endCxn id="130" idx="3"/>
                </p:cNvCxnSpPr>
                <p:nvPr/>
              </p:nvCxnSpPr>
              <p:spPr>
                <a:xfrm flipV="1">
                  <a:off x="2990365" y="3191420"/>
                  <a:ext cx="318088" cy="9831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FA475EE-AAC3-49CB-86D8-F2142A4DB096}"/>
                    </a:ext>
                  </a:extLst>
                </p:cNvPr>
                <p:cNvCxnSpPr/>
                <p:nvPr/>
              </p:nvCxnSpPr>
              <p:spPr>
                <a:xfrm>
                  <a:off x="3380014" y="2657828"/>
                  <a:ext cx="26334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CC93823-B75E-4CCA-A20A-3E5A41CEC4DE}"/>
                    </a:ext>
                  </a:extLst>
                </p:cNvPr>
                <p:cNvCxnSpPr/>
                <p:nvPr/>
              </p:nvCxnSpPr>
              <p:spPr>
                <a:xfrm>
                  <a:off x="3380014" y="2910974"/>
                  <a:ext cx="26334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F88B984-4AF9-4701-8C1D-D958467ABED5}"/>
                    </a:ext>
                  </a:extLst>
                </p:cNvPr>
                <p:cNvCxnSpPr/>
                <p:nvPr/>
              </p:nvCxnSpPr>
              <p:spPr>
                <a:xfrm>
                  <a:off x="3389320" y="3153863"/>
                  <a:ext cx="26334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1F265CD-750F-47E4-9BF2-39496F66B67F}"/>
                  </a:ext>
                </a:extLst>
              </p:cNvPr>
              <p:cNvCxnSpPr>
                <a:stCxn id="124" idx="6"/>
                <a:endCxn id="130" idx="0"/>
              </p:cNvCxnSpPr>
              <p:nvPr/>
            </p:nvCxnSpPr>
            <p:spPr>
              <a:xfrm>
                <a:off x="6519581" y="2781408"/>
                <a:ext cx="354727" cy="5685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11C6D98-AD69-4779-B6F8-F9C168A64B67}"/>
                  </a:ext>
                </a:extLst>
              </p:cNvPr>
              <p:cNvCxnSpPr>
                <a:endCxn id="130" idx="2"/>
              </p:cNvCxnSpPr>
              <p:nvPr/>
            </p:nvCxnSpPr>
            <p:spPr>
              <a:xfrm>
                <a:off x="6486539" y="3288384"/>
                <a:ext cx="335953" cy="11488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1080151-E601-4C3B-8DDF-3096202CEEC3}"/>
                  </a:ext>
                </a:extLst>
              </p:cNvPr>
              <p:cNvCxnSpPr>
                <a:endCxn id="128" idx="1"/>
              </p:cNvCxnSpPr>
              <p:nvPr/>
            </p:nvCxnSpPr>
            <p:spPr>
              <a:xfrm>
                <a:off x="6105449" y="3318428"/>
                <a:ext cx="325677" cy="18315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6A577-F85B-4E2F-87BF-D517BF987471}"/>
                  </a:ext>
                </a:extLst>
              </p:cNvPr>
              <p:cNvCxnSpPr>
                <a:endCxn id="127" idx="2"/>
              </p:cNvCxnSpPr>
              <p:nvPr/>
            </p:nvCxnSpPr>
            <p:spPr>
              <a:xfrm>
                <a:off x="6116635" y="3333713"/>
                <a:ext cx="299314" cy="1607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D6C7F6-1E09-48ED-86A4-C9F8537D795B}"/>
                  </a:ext>
                </a:extLst>
              </p:cNvPr>
              <p:cNvCxnSpPr>
                <a:endCxn id="130" idx="2"/>
              </p:cNvCxnSpPr>
              <p:nvPr/>
            </p:nvCxnSpPr>
            <p:spPr>
              <a:xfrm>
                <a:off x="6545884" y="2982991"/>
                <a:ext cx="276608" cy="420273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F06FC4-E5A8-480E-A80A-FC296DC9AA13}"/>
                  </a:ext>
                </a:extLst>
              </p:cNvPr>
              <p:cNvCxnSpPr>
                <a:endCxn id="131" idx="2"/>
              </p:cNvCxnSpPr>
              <p:nvPr/>
            </p:nvCxnSpPr>
            <p:spPr>
              <a:xfrm flipV="1">
                <a:off x="6550348" y="2900889"/>
                <a:ext cx="272144" cy="2594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1F83D9-39F2-41CD-98B4-3F63DA263156}"/>
                </a:ext>
              </a:extLst>
            </p:cNvPr>
            <p:cNvSpPr txBox="1"/>
            <p:nvPr/>
          </p:nvSpPr>
          <p:spPr>
            <a:xfrm>
              <a:off x="4997087" y="1938254"/>
              <a:ext cx="1194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00" kern="0" dirty="0">
                  <a:solidFill>
                    <a:srgbClr val="CC0000"/>
                  </a:solidFill>
                  <a:latin typeface="+mj-lt"/>
                </a:rPr>
                <a:t>Input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AE5709-D2E3-47A9-B311-812EE9BDB88C}"/>
                </a:ext>
              </a:extLst>
            </p:cNvPr>
            <p:cNvSpPr txBox="1"/>
            <p:nvPr/>
          </p:nvSpPr>
          <p:spPr>
            <a:xfrm>
              <a:off x="5591586" y="1952883"/>
              <a:ext cx="1607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00" kern="0" dirty="0">
                  <a:solidFill>
                    <a:srgbClr val="CC0000"/>
                  </a:solidFill>
                  <a:latin typeface="+mj-lt"/>
                </a:rPr>
                <a:t>Neural network or any other ML/AI 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1490D74-4E36-4463-9430-D988FA64DAE7}"/>
                    </a:ext>
                  </a:extLst>
                </p:cNvPr>
                <p:cNvSpPr/>
                <p:nvPr/>
              </p:nvSpPr>
              <p:spPr>
                <a:xfrm>
                  <a:off x="7129138" y="2714384"/>
                  <a:ext cx="2007817" cy="245645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414141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defTabSz="914378">
                    <a:buSzPts val="1000"/>
                    <a:tabLst>
                      <a:tab pos="457189" algn="l"/>
                    </a:tabLs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000" b="1" i="1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GB" sz="1000" b="0" i="1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𝑡𝑒𝑚𝑝</m:t>
                            </m:r>
                          </m:sub>
                        </m:sSub>
                        <m:r>
                          <a:rPr lang="en-US" sz="100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00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𝑠𝑝𝑒𝑒𝑑</m:t>
                        </m:r>
                        <m:r>
                          <a:rPr lang="en-US" sz="100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0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100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0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10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GB" sz="10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𝑎𝑐𝑐𝑒𝑙</m:t>
                        </m:r>
                        <m:r>
                          <a:rPr lang="en-GB" sz="10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...)</m:t>
                        </m:r>
                      </m:oMath>
                    </m:oMathPara>
                  </a14:m>
                  <a:endParaRPr lang="en-US" sz="1000" kern="0" dirty="0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1490D74-4E36-4463-9430-D988FA64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138" y="2714384"/>
                  <a:ext cx="2007817" cy="2456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41414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E8C75FD-75E7-4060-8D65-A61044B29FDE}"/>
                </a:ext>
              </a:extLst>
            </p:cNvPr>
            <p:cNvSpPr/>
            <p:nvPr/>
          </p:nvSpPr>
          <p:spPr>
            <a:xfrm>
              <a:off x="7187288" y="3478706"/>
              <a:ext cx="1949667" cy="244682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41414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defTabSz="914378">
                <a:buSzPts val="1000"/>
                <a:tabLst>
                  <a:tab pos="457189" algn="l"/>
                </a:tabLst>
                <a:defRPr/>
              </a:pPr>
              <a:r>
                <a:rPr lang="en-US" sz="1100" b="1" kern="0" dirty="0">
                  <a:solidFill>
                    <a:srgbClr val="55951B">
                      <a:lumMod val="75000"/>
                    </a:srgb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Clamping Force</a:t>
              </a:r>
              <a:endParaRPr lang="en-US" sz="1100" b="1" kern="0" dirty="0">
                <a:solidFill>
                  <a:srgbClr val="55951B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Down Arrow 277">
              <a:extLst>
                <a:ext uri="{FF2B5EF4-FFF2-40B4-BE49-F238E27FC236}">
                  <a16:creationId xmlns:a16="http://schemas.microsoft.com/office/drawing/2014/main" id="{C790DED9-D18A-42AA-B1A7-A585D90CF73E}"/>
                </a:ext>
              </a:extLst>
            </p:cNvPr>
            <p:cNvSpPr/>
            <p:nvPr/>
          </p:nvSpPr>
          <p:spPr>
            <a:xfrm>
              <a:off x="7923920" y="2983252"/>
              <a:ext cx="270661" cy="390294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>
                <a:defRPr/>
              </a:pPr>
              <a:endParaRPr lang="en-GB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A51407-381B-41B7-86BB-2C13D85B73A1}"/>
                </a:ext>
              </a:extLst>
            </p:cNvPr>
            <p:cNvSpPr txBox="1"/>
            <p:nvPr/>
          </p:nvSpPr>
          <p:spPr>
            <a:xfrm>
              <a:off x="7098437" y="3291791"/>
              <a:ext cx="664992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defTabSz="914378">
                <a:defRPr sz="900" kern="0">
                  <a:solidFill>
                    <a:srgbClr val="CC0000"/>
                  </a:solidFill>
                  <a:latin typeface="+mj-lt"/>
                </a:defRPr>
              </a:lvl1pPr>
            </a:lstStyle>
            <a:p>
              <a:r>
                <a:rPr lang="en-US" sz="1050"/>
                <a:t>Output</a:t>
              </a:r>
              <a:endParaRPr lang="en-US" sz="105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DE4C01-B357-440E-A1E4-133E8ED16E9B}"/>
                </a:ext>
              </a:extLst>
            </p:cNvPr>
            <p:cNvSpPr txBox="1"/>
            <p:nvPr/>
          </p:nvSpPr>
          <p:spPr>
            <a:xfrm>
              <a:off x="7017754" y="2452349"/>
              <a:ext cx="1311012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>
                <a:defRPr/>
              </a:pPr>
              <a:r>
                <a:rPr lang="en-US" sz="1050" kern="0" dirty="0">
                  <a:solidFill>
                    <a:srgbClr val="CC0000"/>
                  </a:solidFill>
                  <a:latin typeface="+mj-lt"/>
                </a:rPr>
                <a:t>Learnt functions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496295-70B8-4FA7-B440-A091F8A8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19" y="4163329"/>
              <a:ext cx="962664" cy="5969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4B9401-46FD-4231-B251-79AA5DFC649C}"/>
                </a:ext>
              </a:extLst>
            </p:cNvPr>
            <p:cNvSpPr txBox="1"/>
            <p:nvPr/>
          </p:nvSpPr>
          <p:spPr>
            <a:xfrm>
              <a:off x="77200" y="4766748"/>
              <a:ext cx="100700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en-US" sz="1000" dirty="0">
                  <a:latin typeface="+mn-lt"/>
                </a:rPr>
                <a:t>Brake dynamo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40AAC4-0724-4364-B2BD-63891B45283C}"/>
                </a:ext>
              </a:extLst>
            </p:cNvPr>
            <p:cNvSpPr txBox="1"/>
            <p:nvPr/>
          </p:nvSpPr>
          <p:spPr>
            <a:xfrm>
              <a:off x="1123683" y="4760769"/>
              <a:ext cx="64633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en-US" sz="1000" dirty="0">
                  <a:latin typeface="+mn-lt"/>
                </a:rPr>
                <a:t>Test car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24A6524-9F58-4F8E-A90C-304E02D87393}"/>
                </a:ext>
              </a:extLst>
            </p:cNvPr>
            <p:cNvSpPr/>
            <p:nvPr/>
          </p:nvSpPr>
          <p:spPr bwMode="auto">
            <a:xfrm>
              <a:off x="137571" y="4057477"/>
              <a:ext cx="1768548" cy="934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en-GB" sz="180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187B8C12-2B5F-47F2-BAB6-12F8D7B8893C}"/>
                </a:ext>
              </a:extLst>
            </p:cNvPr>
            <p:cNvSpPr/>
            <p:nvPr/>
          </p:nvSpPr>
          <p:spPr bwMode="auto">
            <a:xfrm>
              <a:off x="979667" y="3943668"/>
              <a:ext cx="144016" cy="105743"/>
            </a:xfrm>
            <a:prstGeom prst="up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/>
              <a:endParaRPr lang="en-GB" sz="1800" kern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2CEE7AE-84FC-490D-82BD-F10146F3E1AC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01" y="4205969"/>
              <a:ext cx="684980" cy="5116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63F725-67EE-4039-AA6C-15816A68C9CA}"/>
                </a:ext>
              </a:extLst>
            </p:cNvPr>
            <p:cNvGrpSpPr/>
            <p:nvPr/>
          </p:nvGrpSpPr>
          <p:grpSpPr>
            <a:xfrm>
              <a:off x="7199057" y="3828548"/>
              <a:ext cx="1884503" cy="1162530"/>
              <a:chOff x="3341716" y="3946094"/>
              <a:chExt cx="1884503" cy="116253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0B4BAA-B0EF-4615-9263-E6AE79C5B318}"/>
                  </a:ext>
                </a:extLst>
              </p:cNvPr>
              <p:cNvGrpSpPr/>
              <p:nvPr/>
            </p:nvGrpSpPr>
            <p:grpSpPr>
              <a:xfrm>
                <a:off x="3341716" y="3946094"/>
                <a:ext cx="1884503" cy="1162530"/>
                <a:chOff x="3085429" y="3867894"/>
                <a:chExt cx="1884503" cy="116253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4ADDC3-4AF4-4E1D-845B-A66DE6BC8D0E}"/>
                    </a:ext>
                  </a:extLst>
                </p:cNvPr>
                <p:cNvSpPr/>
                <p:nvPr/>
              </p:nvSpPr>
              <p:spPr>
                <a:xfrm>
                  <a:off x="3131840" y="3867894"/>
                  <a:ext cx="1838092" cy="1162530"/>
                </a:xfrm>
                <a:prstGeom prst="rect">
                  <a:avLst/>
                </a:prstGeom>
                <a:solidFill>
                  <a:srgbClr val="00B050">
                    <a:alpha val="13000"/>
                  </a:srgbClr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A878AD2-D5DE-4D7A-A1AF-9F5FB8743EC6}"/>
                    </a:ext>
                  </a:extLst>
                </p:cNvPr>
                <p:cNvGrpSpPr/>
                <p:nvPr/>
              </p:nvGrpSpPr>
              <p:grpSpPr>
                <a:xfrm>
                  <a:off x="3085429" y="3916160"/>
                  <a:ext cx="1807937" cy="1035068"/>
                  <a:chOff x="194144" y="4771254"/>
                  <a:chExt cx="3181836" cy="2424990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4BCCB98F-36C1-4537-B1CE-6E1BE76AD95F}"/>
                      </a:ext>
                    </a:extLst>
                  </p:cNvPr>
                  <p:cNvCxnSpPr/>
                  <p:nvPr/>
                </p:nvCxnSpPr>
                <p:spPr>
                  <a:xfrm>
                    <a:off x="518481" y="6691493"/>
                    <a:ext cx="2857499" cy="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CCE8BEB8-9D47-4EF3-BB65-9EE5F3E6B1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18481" y="4771254"/>
                    <a:ext cx="0" cy="192023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77" name="Straight Connector 13">
                    <a:extLst>
                      <a:ext uri="{FF2B5EF4-FFF2-40B4-BE49-F238E27FC236}">
                        <a16:creationId xmlns:a16="http://schemas.microsoft.com/office/drawing/2014/main" id="{D65488B3-A321-4FC0-911B-41DC5A34D782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625590" y="4870314"/>
                    <a:ext cx="1828800" cy="1813558"/>
                  </a:xfrm>
                  <a:prstGeom prst="curvedConnector3">
                    <a:avLst>
                      <a:gd name="adj1" fmla="val -417"/>
                    </a:avLst>
                  </a:prstGeom>
                  <a:noFill/>
                  <a:ln w="6350" cap="flat" cmpd="sng" algn="ctr">
                    <a:solidFill>
                      <a:srgbClr val="7030A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1A0F59C-8896-41CD-9723-79A9BCEB9D9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656862" y="5713697"/>
                    <a:ext cx="2081177" cy="3791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" b="0" i="1" u="none" strike="noStrike" kern="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/>
                      </a:defRPr>
                    </a:lvl1pPr>
                  </a:lstStyle>
                  <a:p>
                    <a:r>
                      <a:rPr lang="pl-PL"/>
                      <a:t>Clamping force</a:t>
                    </a:r>
                    <a:endParaRPr lang="fr-FR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AE6027E4-F082-4B0E-9197-DF34CC2B1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310" y="6691495"/>
                        <a:ext cx="2655847" cy="5047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(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𝑣𝑒h𝑖𝑐𝑙𝑒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𝑑𝑎𝑡𝑎𝑡𝑒𝑚𝑝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𝑝𝑎𝑑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𝑤𝑒𝑎𝑟</m:t>
                              </m:r>
                              <m:r>
                                <a:rPr kumimoji="0" lang="en-US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…)</m:t>
                              </m:r>
                            </m:oMath>
                          </m:oMathPara>
                        </a14:m>
                        <a:endParaRPr kumimoji="0" lang="fr-F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AE6027E4-F082-4B0E-9197-DF34CC2B1BC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3310" y="6691495"/>
                        <a:ext cx="2655847" cy="50474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r="-5263" b="-28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150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E6398C2-6188-4EE6-9047-E6BC45C62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35912" y="4048581"/>
                <a:ext cx="433856" cy="251361"/>
              </a:xfrm>
              <a:prstGeom prst="rect">
                <a:avLst/>
              </a:prstGeom>
              <a:solidFill>
                <a:srgbClr val="00B050">
                  <a:alpha val="13000"/>
                </a:srgbClr>
              </a:solidFill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/>
            </p:spPr>
          </p:pic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B4626D6-D1E0-47E7-9E41-A0033AAC621B}"/>
                </a:ext>
              </a:extLst>
            </p:cNvPr>
            <p:cNvSpPr/>
            <p:nvPr/>
          </p:nvSpPr>
          <p:spPr>
            <a:xfrm>
              <a:off x="5831810" y="3769029"/>
              <a:ext cx="1076857" cy="397032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41414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defTabSz="914378">
                <a:buSzPts val="1000"/>
                <a:tabLst>
                  <a:tab pos="457189" algn="l"/>
                </a:tabLst>
                <a:defRPr/>
              </a:pPr>
              <a:r>
                <a:rPr lang="en-US" sz="1100" b="1" kern="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Ground truth</a:t>
              </a:r>
            </a:p>
            <a:p>
              <a:pPr algn="ctr" defTabSz="914378">
                <a:buSzPts val="1000"/>
                <a:tabLst>
                  <a:tab pos="457189" algn="l"/>
                </a:tabLst>
                <a:defRPr/>
              </a:pPr>
              <a:r>
                <a:rPr lang="en-US" sz="1100" b="1" kern="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Clamping Force</a:t>
              </a:r>
              <a:endParaRPr lang="en-US" sz="11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Arrow: Down 69">
              <a:extLst>
                <a:ext uri="{FF2B5EF4-FFF2-40B4-BE49-F238E27FC236}">
                  <a16:creationId xmlns:a16="http://schemas.microsoft.com/office/drawing/2014/main" id="{6CD4BC53-82CA-4A69-AF13-A60A1F82C164}"/>
                </a:ext>
              </a:extLst>
            </p:cNvPr>
            <p:cNvSpPr/>
            <p:nvPr/>
          </p:nvSpPr>
          <p:spPr bwMode="auto">
            <a:xfrm rot="10800000">
              <a:off x="6240715" y="3504892"/>
              <a:ext cx="183900" cy="220080"/>
            </a:xfrm>
            <a:prstGeom prst="down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/>
              <a:endParaRPr lang="en-US" sz="2400" kern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217053A-B001-4205-B260-06C3FCBFDFCF}"/>
              </a:ext>
            </a:extLst>
          </p:cNvPr>
          <p:cNvSpPr/>
          <p:nvPr/>
        </p:nvSpPr>
        <p:spPr>
          <a:xfrm>
            <a:off x="2374325" y="4179082"/>
            <a:ext cx="1076857" cy="397032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14141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78">
              <a:buSzPts val="1000"/>
              <a:tabLst>
                <a:tab pos="457189" algn="l"/>
              </a:tabLst>
              <a:defRPr/>
            </a:pPr>
            <a:r>
              <a:rPr lang="en-US" sz="1100" b="1" kern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 truth</a:t>
            </a:r>
          </a:p>
          <a:p>
            <a:pPr algn="ctr" defTabSz="914378">
              <a:buSzPts val="1000"/>
              <a:tabLst>
                <a:tab pos="457189" algn="l"/>
              </a:tabLst>
              <a:defRPr/>
            </a:pPr>
            <a:r>
              <a:rPr lang="en-US" sz="1100" b="1" kern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Clamping Force</a:t>
            </a:r>
            <a:endParaRPr lang="en-US" sz="1100" b="1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EF1212A4-3968-4965-8770-62CA3ACDC014}"/>
              </a:ext>
            </a:extLst>
          </p:cNvPr>
          <p:cNvSpPr/>
          <p:nvPr/>
        </p:nvSpPr>
        <p:spPr bwMode="auto">
          <a:xfrm rot="10800000">
            <a:off x="2783230" y="3914945"/>
            <a:ext cx="183900" cy="22008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/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398B1083-3F61-D205-5063-D8CDC49F785A}"/>
              </a:ext>
            </a:extLst>
          </p:cNvPr>
          <p:cNvSpPr/>
          <p:nvPr/>
        </p:nvSpPr>
        <p:spPr bwMode="auto">
          <a:xfrm>
            <a:off x="1530897" y="2932671"/>
            <a:ext cx="155448" cy="216024"/>
          </a:xfrm>
          <a:prstGeom prst="rightBrac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FECAEB-8D62-811C-A989-53443491F7AF}"/>
              </a:ext>
            </a:extLst>
          </p:cNvPr>
          <p:cNvSpPr/>
          <p:nvPr/>
        </p:nvSpPr>
        <p:spPr bwMode="auto">
          <a:xfrm>
            <a:off x="1675850" y="3034721"/>
            <a:ext cx="773168" cy="1980528"/>
          </a:xfrm>
          <a:custGeom>
            <a:avLst/>
            <a:gdLst>
              <a:gd name="connsiteX0" fmla="*/ 0 w 700088"/>
              <a:gd name="connsiteY0" fmla="*/ 0 h 1928813"/>
              <a:gd name="connsiteX1" fmla="*/ 700088 w 700088"/>
              <a:gd name="connsiteY1" fmla="*/ 1928813 h 1928813"/>
              <a:gd name="connsiteX2" fmla="*/ 700088 w 700088"/>
              <a:gd name="connsiteY2" fmla="*/ 1928813 h 192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088" h="1928813">
                <a:moveTo>
                  <a:pt x="0" y="0"/>
                </a:moveTo>
                <a:lnTo>
                  <a:pt x="700088" y="1928813"/>
                </a:lnTo>
                <a:lnTo>
                  <a:pt x="700088" y="1928813"/>
                </a:lnTo>
              </a:path>
            </a:pathLst>
          </a:custGeom>
          <a:noFill/>
          <a:ln w="9525">
            <a:solidFill>
              <a:schemeClr val="accent5"/>
            </a:solidFill>
            <a:prstDash val="sysDash"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3B1D1-4079-A05C-740D-78F5A7DC420D}"/>
              </a:ext>
            </a:extLst>
          </p:cNvPr>
          <p:cNvSpPr txBox="1"/>
          <p:nvPr/>
        </p:nvSpPr>
        <p:spPr>
          <a:xfrm>
            <a:off x="2339752" y="4947056"/>
            <a:ext cx="85151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900" dirty="0">
                <a:solidFill>
                  <a:schemeClr val="accent5"/>
                </a:solidFill>
                <a:latin typeface="+mn-lt"/>
                <a:ea typeface="+mn-ea"/>
              </a:rPr>
              <a:t>AI-generated</a:t>
            </a:r>
            <a:endParaRPr kumimoji="1" lang="en-150" sz="900" dirty="0">
              <a:solidFill>
                <a:schemeClr val="accent5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3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2C01C8-43AD-4BB9-ADA0-A06717BF08A7}"/>
              </a:ext>
            </a:extLst>
          </p:cNvPr>
          <p:cNvGrpSpPr/>
          <p:nvPr/>
        </p:nvGrpSpPr>
        <p:grpSpPr>
          <a:xfrm>
            <a:off x="755576" y="1128098"/>
            <a:ext cx="7050261" cy="3931225"/>
            <a:chOff x="251520" y="771550"/>
            <a:chExt cx="7050261" cy="39312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EB6B02D-5346-4372-89ED-CBBBCA7E2E00}"/>
                </a:ext>
              </a:extLst>
            </p:cNvPr>
            <p:cNvGrpSpPr/>
            <p:nvPr/>
          </p:nvGrpSpPr>
          <p:grpSpPr>
            <a:xfrm>
              <a:off x="251520" y="771550"/>
              <a:ext cx="7050261" cy="2793365"/>
              <a:chOff x="86883" y="627534"/>
              <a:chExt cx="7050261" cy="279336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27FBA02-C8E4-4E8E-87A2-696C5B8B058A}"/>
                  </a:ext>
                </a:extLst>
              </p:cNvPr>
              <p:cNvSpPr/>
              <p:nvPr/>
            </p:nvSpPr>
            <p:spPr>
              <a:xfrm>
                <a:off x="1307958" y="1998971"/>
                <a:ext cx="2003457" cy="1421928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rgbClr val="41414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US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Pedal stroke</a:t>
                </a:r>
                <a:r>
                  <a:rPr lang="en-US" sz="1200" kern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/force</a:t>
                </a:r>
                <a:endParaRPr lang="en-GB" sz="1200" kern="0" dirty="0">
                  <a:solidFill>
                    <a:srgbClr val="41414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GB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Current (I)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GB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Voltage (V)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GB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 x V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GB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 temperature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GB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Pad/disc wear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</a:pPr>
                <a:r>
                  <a:rPr lang="en-US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  <a:p>
                <a:pPr marL="182558" indent="-182558" defTabSz="914378">
                  <a:buSzPts val="1000"/>
                  <a:buFont typeface="Symbol" panose="05050102010706020507" pitchFamily="18" charset="2"/>
                  <a:buChar char=""/>
                  <a:tabLst>
                    <a:tab pos="457189" algn="l"/>
                  </a:tabLst>
                  <a:defRPr/>
                </a:pPr>
                <a:r>
                  <a:rPr lang="en-US" sz="1200" kern="0" dirty="0">
                    <a:solidFill>
                      <a:srgbClr val="4141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7061BA-90EB-4906-B8AA-EB7A48E3A5B0}"/>
                  </a:ext>
                </a:extLst>
              </p:cNvPr>
              <p:cNvSpPr txBox="1"/>
              <p:nvPr/>
            </p:nvSpPr>
            <p:spPr>
              <a:xfrm>
                <a:off x="950979" y="1285244"/>
                <a:ext cx="1637460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>
                  <a:defRPr/>
                </a:pPr>
                <a:r>
                  <a:rPr lang="en-US" sz="900" kern="0" dirty="0">
                    <a:solidFill>
                      <a:srgbClr val="CC0000"/>
                    </a:solidFill>
                    <a:latin typeface="+mj-lt"/>
                  </a:rPr>
                  <a:t>Input (real time data + feature engineered data)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7" name="Diagram 56">
                    <a:extLst>
                      <a:ext uri="{FF2B5EF4-FFF2-40B4-BE49-F238E27FC236}">
                        <a16:creationId xmlns:a16="http://schemas.microsoft.com/office/drawing/2014/main" id="{A2750465-87A9-4286-9B61-E08F8C201508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698440842"/>
                      </p:ext>
                    </p:extLst>
                  </p:nvPr>
                </p:nvGraphicFramePr>
                <p:xfrm>
                  <a:off x="109529" y="627534"/>
                  <a:ext cx="7027615" cy="539598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" r:lo="rId4" r:qs="rId5" r:cs="rId6"/>
                  </a:graphicData>
                </a:graphic>
              </p:graphicFrame>
            </mc:Choice>
            <mc:Fallback xmlns="">
              <p:graphicFrame>
                <p:nvGraphicFramePr>
                  <p:cNvPr id="57" name="Diagram 56">
                    <a:extLst>
                      <a:ext uri="{FF2B5EF4-FFF2-40B4-BE49-F238E27FC236}">
                        <a16:creationId xmlns:a16="http://schemas.microsoft.com/office/drawing/2014/main" id="{A2750465-87A9-4286-9B61-E08F8C201508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698440842"/>
                      </p:ext>
                    </p:extLst>
                  </p:nvPr>
                </p:nvGraphicFramePr>
                <p:xfrm>
                  <a:off x="109529" y="627534"/>
                  <a:ext cx="7027615" cy="539598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8" r:lo="rId9" r:qs="rId10" r:cs="rId11"/>
                  </a:graphicData>
                </a:graphic>
              </p:graphicFrame>
            </mc:Fallback>
          </mc:AlternateContent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2ED8E-B2EE-421C-A44F-420BCE28B7BE}"/>
                  </a:ext>
                </a:extLst>
              </p:cNvPr>
              <p:cNvSpPr txBox="1"/>
              <p:nvPr/>
            </p:nvSpPr>
            <p:spPr>
              <a:xfrm>
                <a:off x="3547416" y="1222919"/>
                <a:ext cx="1686238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>
                  <a:defRPr/>
                </a:pPr>
                <a:r>
                  <a:rPr lang="en-US" sz="900" kern="0" dirty="0">
                    <a:solidFill>
                      <a:srgbClr val="CC0000"/>
                    </a:solidFill>
                    <a:latin typeface="+mj-lt"/>
                  </a:rPr>
                  <a:t>Trained Neural network or any other ML/AI algorithm</a:t>
                </a: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B254D73-7423-45AA-A29B-15562ECDEBE3}"/>
                  </a:ext>
                </a:extLst>
              </p:cNvPr>
              <p:cNvGrpSpPr/>
              <p:nvPr/>
            </p:nvGrpSpPr>
            <p:grpSpPr>
              <a:xfrm>
                <a:off x="3359145" y="2162826"/>
                <a:ext cx="1525165" cy="1256695"/>
                <a:chOff x="2049404" y="2184999"/>
                <a:chExt cx="1525165" cy="1256695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438A688-75FF-4EA1-84A4-248250409BBC}"/>
                    </a:ext>
                  </a:extLst>
                </p:cNvPr>
                <p:cNvCxnSpPr/>
                <p:nvPr/>
              </p:nvCxnSpPr>
              <p:spPr>
                <a:xfrm>
                  <a:off x="2503727" y="3385140"/>
                  <a:ext cx="3511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896687F-1BE4-46AF-B92C-DB994D6B749B}"/>
                    </a:ext>
                  </a:extLst>
                </p:cNvPr>
                <p:cNvGrpSpPr/>
                <p:nvPr/>
              </p:nvGrpSpPr>
              <p:grpSpPr>
                <a:xfrm>
                  <a:off x="2049404" y="2184999"/>
                  <a:ext cx="1525165" cy="1256695"/>
                  <a:chOff x="2127503" y="2465222"/>
                  <a:chExt cx="1525165" cy="1256695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0ADCCB7-2F67-4EEA-9D19-C08ABBC0E7F1}"/>
                      </a:ext>
                    </a:extLst>
                  </p:cNvPr>
                  <p:cNvCxnSpPr>
                    <a:endCxn id="126" idx="1"/>
                  </p:cNvCxnSpPr>
                  <p:nvPr/>
                </p:nvCxnSpPr>
                <p:spPr>
                  <a:xfrm>
                    <a:off x="2541561" y="2518486"/>
                    <a:ext cx="360349" cy="35467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377BDFC-E2BF-40A2-82AC-A8C5C3FCBBE0}"/>
                      </a:ext>
                    </a:extLst>
                  </p:cNvPr>
                  <p:cNvCxnSpPr/>
                  <p:nvPr/>
                </p:nvCxnSpPr>
                <p:spPr>
                  <a:xfrm>
                    <a:off x="2587419" y="2520543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0911B65A-A3B3-4191-8E66-0F1FF3367757}"/>
                      </a:ext>
                    </a:extLst>
                  </p:cNvPr>
                  <p:cNvCxnSpPr>
                    <a:endCxn id="125" idx="2"/>
                  </p:cNvCxnSpPr>
                  <p:nvPr/>
                </p:nvCxnSpPr>
                <p:spPr>
                  <a:xfrm>
                    <a:off x="2560929" y="2528696"/>
                    <a:ext cx="325804" cy="19266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F333B8E2-55E7-423D-84D8-6412B82D76B0}"/>
                      </a:ext>
                    </a:extLst>
                  </p:cNvPr>
                  <p:cNvCxnSpPr>
                    <a:stCxn id="135" idx="5"/>
                    <a:endCxn id="127" idx="1"/>
                  </p:cNvCxnSpPr>
                  <p:nvPr/>
                </p:nvCxnSpPr>
                <p:spPr>
                  <a:xfrm>
                    <a:off x="2575623" y="2556149"/>
                    <a:ext cx="326287" cy="50646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B9461B0-1CC2-4D48-A3AB-9EA7A2B5A688}"/>
                      </a:ext>
                    </a:extLst>
                  </p:cNvPr>
                  <p:cNvCxnSpPr>
                    <a:stCxn id="135" idx="5"/>
                    <a:endCxn id="128" idx="2"/>
                  </p:cNvCxnSpPr>
                  <p:nvPr/>
                </p:nvCxnSpPr>
                <p:spPr>
                  <a:xfrm>
                    <a:off x="2575623" y="2556149"/>
                    <a:ext cx="311110" cy="733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89DD129A-0180-4033-9965-779A0F72B4DD}"/>
                      </a:ext>
                    </a:extLst>
                  </p:cNvPr>
                  <p:cNvCxnSpPr>
                    <a:stCxn id="135" idx="6"/>
                    <a:endCxn id="129" idx="3"/>
                  </p:cNvCxnSpPr>
                  <p:nvPr/>
                </p:nvCxnSpPr>
                <p:spPr>
                  <a:xfrm>
                    <a:off x="2590800" y="2518486"/>
                    <a:ext cx="311110" cy="99837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5846F57B-9BD5-47F5-8CDD-BC43596BAE77}"/>
                      </a:ext>
                    </a:extLst>
                  </p:cNvPr>
                  <p:cNvCxnSpPr>
                    <a:stCxn id="135" idx="5"/>
                    <a:endCxn id="130" idx="2"/>
                  </p:cNvCxnSpPr>
                  <p:nvPr/>
                </p:nvCxnSpPr>
                <p:spPr>
                  <a:xfrm>
                    <a:off x="2575623" y="2556149"/>
                    <a:ext cx="311110" cy="111250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E463895-3573-4731-9B4D-FF3C4E4BEC54}"/>
                      </a:ext>
                    </a:extLst>
                  </p:cNvPr>
                  <p:cNvCxnSpPr>
                    <a:stCxn id="136" idx="6"/>
                    <a:endCxn id="124" idx="2"/>
                  </p:cNvCxnSpPr>
                  <p:nvPr/>
                </p:nvCxnSpPr>
                <p:spPr>
                  <a:xfrm flipV="1">
                    <a:off x="2590800" y="2531901"/>
                    <a:ext cx="295933" cy="17604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F49B134B-545B-48FD-B397-56C87B25954D}"/>
                      </a:ext>
                    </a:extLst>
                  </p:cNvPr>
                  <p:cNvCxnSpPr>
                    <a:stCxn id="136" idx="5"/>
                    <a:endCxn id="125" idx="2"/>
                  </p:cNvCxnSpPr>
                  <p:nvPr/>
                </p:nvCxnSpPr>
                <p:spPr>
                  <a:xfrm flipV="1">
                    <a:off x="2575623" y="2721360"/>
                    <a:ext cx="311110" cy="2424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27E20872-2723-476C-A622-279444198C6B}"/>
                      </a:ext>
                    </a:extLst>
                  </p:cNvPr>
                  <p:cNvCxnSpPr>
                    <a:stCxn id="136" idx="6"/>
                    <a:endCxn id="126" idx="3"/>
                  </p:cNvCxnSpPr>
                  <p:nvPr/>
                </p:nvCxnSpPr>
                <p:spPr>
                  <a:xfrm>
                    <a:off x="2590800" y="2707945"/>
                    <a:ext cx="311110" cy="24053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1EC7A71-A1A3-4838-A327-D510BB467682}"/>
                      </a:ext>
                    </a:extLst>
                  </p:cNvPr>
                  <p:cNvCxnSpPr>
                    <a:stCxn id="136" idx="6"/>
                    <a:endCxn id="127" idx="2"/>
                  </p:cNvCxnSpPr>
                  <p:nvPr/>
                </p:nvCxnSpPr>
                <p:spPr>
                  <a:xfrm>
                    <a:off x="2590800" y="2707945"/>
                    <a:ext cx="295933" cy="39233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FD96A6FC-7F93-4E79-88C7-9C4652713AFA}"/>
                      </a:ext>
                    </a:extLst>
                  </p:cNvPr>
                  <p:cNvCxnSpPr>
                    <a:stCxn id="136" idx="5"/>
                    <a:endCxn id="128" idx="2"/>
                  </p:cNvCxnSpPr>
                  <p:nvPr/>
                </p:nvCxnSpPr>
                <p:spPr>
                  <a:xfrm>
                    <a:off x="2575623" y="2745608"/>
                    <a:ext cx="311110" cy="544129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770EB604-E66D-415D-A6E3-A14FF271AE58}"/>
                      </a:ext>
                    </a:extLst>
                  </p:cNvPr>
                  <p:cNvCxnSpPr>
                    <a:stCxn id="136" idx="5"/>
                    <a:endCxn id="129" idx="3"/>
                  </p:cNvCxnSpPr>
                  <p:nvPr/>
                </p:nvCxnSpPr>
                <p:spPr>
                  <a:xfrm>
                    <a:off x="2575623" y="2745608"/>
                    <a:ext cx="326287" cy="77125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A65B671-4973-4EFB-AE8B-9679FDD9EEAC}"/>
                      </a:ext>
                    </a:extLst>
                  </p:cNvPr>
                  <p:cNvCxnSpPr>
                    <a:stCxn id="136" idx="5"/>
                    <a:endCxn id="130" idx="3"/>
                  </p:cNvCxnSpPr>
                  <p:nvPr/>
                </p:nvCxnSpPr>
                <p:spPr>
                  <a:xfrm>
                    <a:off x="2575623" y="2745608"/>
                    <a:ext cx="326287" cy="96070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CD640D70-1C19-4FDD-9FF9-7D458718A8D8}"/>
                      </a:ext>
                    </a:extLst>
                  </p:cNvPr>
                  <p:cNvCxnSpPr>
                    <a:stCxn id="137" idx="5"/>
                    <a:endCxn id="124" idx="3"/>
                  </p:cNvCxnSpPr>
                  <p:nvPr/>
                </p:nvCxnSpPr>
                <p:spPr>
                  <a:xfrm flipV="1">
                    <a:off x="2576233" y="2569564"/>
                    <a:ext cx="325677" cy="36550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FBD86139-B51A-496F-A77A-D0B9DC961B3B}"/>
                      </a:ext>
                    </a:extLst>
                  </p:cNvPr>
                  <p:cNvCxnSpPr>
                    <a:stCxn id="137" idx="5"/>
                    <a:endCxn id="125" idx="4"/>
                  </p:cNvCxnSpPr>
                  <p:nvPr/>
                </p:nvCxnSpPr>
                <p:spPr>
                  <a:xfrm flipV="1">
                    <a:off x="2576233" y="2774624"/>
                    <a:ext cx="362316" cy="16044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D4741EB0-CB08-4942-818E-BDE4E7325801}"/>
                      </a:ext>
                    </a:extLst>
                  </p:cNvPr>
                  <p:cNvCxnSpPr>
                    <a:stCxn id="137" idx="5"/>
                    <a:endCxn id="127" idx="1"/>
                  </p:cNvCxnSpPr>
                  <p:nvPr/>
                </p:nvCxnSpPr>
                <p:spPr>
                  <a:xfrm>
                    <a:off x="2576233" y="2935067"/>
                    <a:ext cx="325677" cy="12754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5048BA3-171D-4245-9F98-4BAF18DE5EA7}"/>
                      </a:ext>
                    </a:extLst>
                  </p:cNvPr>
                  <p:cNvCxnSpPr>
                    <a:stCxn id="138" idx="6"/>
                    <a:endCxn id="126" idx="2"/>
                  </p:cNvCxnSpPr>
                  <p:nvPr/>
                </p:nvCxnSpPr>
                <p:spPr>
                  <a:xfrm flipV="1">
                    <a:off x="2591410" y="2910819"/>
                    <a:ext cx="295323" cy="17604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EA6FE98E-693E-4FFC-8EC3-6687F269F246}"/>
                      </a:ext>
                    </a:extLst>
                  </p:cNvPr>
                  <p:cNvCxnSpPr/>
                  <p:nvPr/>
                </p:nvCxnSpPr>
                <p:spPr>
                  <a:xfrm>
                    <a:off x="2576233" y="3085775"/>
                    <a:ext cx="310500" cy="42999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A112E61E-AEC8-4B8E-98B0-6265433FC06D}"/>
                      </a:ext>
                    </a:extLst>
                  </p:cNvPr>
                  <p:cNvCxnSpPr>
                    <a:stCxn id="139" idx="6"/>
                    <a:endCxn id="126" idx="3"/>
                  </p:cNvCxnSpPr>
                  <p:nvPr/>
                </p:nvCxnSpPr>
                <p:spPr>
                  <a:xfrm flipV="1">
                    <a:off x="2591410" y="2948482"/>
                    <a:ext cx="310500" cy="32784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9DEC742-ABC0-44A7-A026-495DC13538CF}"/>
                      </a:ext>
                    </a:extLst>
                  </p:cNvPr>
                  <p:cNvCxnSpPr>
                    <a:stCxn id="139" idx="5"/>
                    <a:endCxn id="127" idx="3"/>
                  </p:cNvCxnSpPr>
                  <p:nvPr/>
                </p:nvCxnSpPr>
                <p:spPr>
                  <a:xfrm flipV="1">
                    <a:off x="2576233" y="3137941"/>
                    <a:ext cx="325677" cy="17604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23FACAF-22EE-43C8-956A-7B47E3207B26}"/>
                      </a:ext>
                    </a:extLst>
                  </p:cNvPr>
                  <p:cNvCxnSpPr>
                    <a:stCxn id="139" idx="6"/>
                    <a:endCxn id="129" idx="2"/>
                  </p:cNvCxnSpPr>
                  <p:nvPr/>
                </p:nvCxnSpPr>
                <p:spPr>
                  <a:xfrm>
                    <a:off x="2591410" y="3276322"/>
                    <a:ext cx="295323" cy="20287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48EEB33B-0F77-424F-8964-CEE999D1A65E}"/>
                      </a:ext>
                    </a:extLst>
                  </p:cNvPr>
                  <p:cNvCxnSpPr>
                    <a:stCxn id="139" idx="5"/>
                    <a:endCxn id="130" idx="2"/>
                  </p:cNvCxnSpPr>
                  <p:nvPr/>
                </p:nvCxnSpPr>
                <p:spPr>
                  <a:xfrm>
                    <a:off x="2576233" y="3313985"/>
                    <a:ext cx="310500" cy="35466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F79086BA-F777-45CE-BDD6-D7A1929252AD}"/>
                      </a:ext>
                    </a:extLst>
                  </p:cNvPr>
                  <p:cNvCxnSpPr>
                    <a:stCxn id="141" idx="6"/>
                    <a:endCxn id="128" idx="2"/>
                  </p:cNvCxnSpPr>
                  <p:nvPr/>
                </p:nvCxnSpPr>
                <p:spPr>
                  <a:xfrm flipV="1">
                    <a:off x="2590800" y="3289737"/>
                    <a:ext cx="295933" cy="36550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D968D58-961A-46D8-BDF3-D919AE85EC25}"/>
                      </a:ext>
                    </a:extLst>
                  </p:cNvPr>
                  <p:cNvCxnSpPr>
                    <a:stCxn id="141" idx="6"/>
                    <a:endCxn id="124" idx="3"/>
                  </p:cNvCxnSpPr>
                  <p:nvPr/>
                </p:nvCxnSpPr>
                <p:spPr>
                  <a:xfrm flipV="1">
                    <a:off x="2590800" y="2569564"/>
                    <a:ext cx="311110" cy="108567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3E1BD179-BC66-4200-BFCE-4F15C7D7749A}"/>
                      </a:ext>
                    </a:extLst>
                  </p:cNvPr>
                  <p:cNvCxnSpPr>
                    <a:stCxn id="140" idx="6"/>
                    <a:endCxn id="127" idx="3"/>
                  </p:cNvCxnSpPr>
                  <p:nvPr/>
                </p:nvCxnSpPr>
                <p:spPr>
                  <a:xfrm flipV="1">
                    <a:off x="2591410" y="3137941"/>
                    <a:ext cx="310500" cy="32784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9F6BDF7-CA50-4224-8C63-84664CD8A37E}"/>
                      </a:ext>
                    </a:extLst>
                  </p:cNvPr>
                  <p:cNvCxnSpPr>
                    <a:stCxn id="140" idx="6"/>
                    <a:endCxn id="125" idx="3"/>
                  </p:cNvCxnSpPr>
                  <p:nvPr/>
                </p:nvCxnSpPr>
                <p:spPr>
                  <a:xfrm flipV="1">
                    <a:off x="2591410" y="2759023"/>
                    <a:ext cx="310500" cy="70675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940C1CB-B872-4B00-8C6A-990A4CFACE7C}"/>
                      </a:ext>
                    </a:extLst>
                  </p:cNvPr>
                  <p:cNvCxnSpPr/>
                  <p:nvPr/>
                </p:nvCxnSpPr>
                <p:spPr>
                  <a:xfrm>
                    <a:off x="2561602" y="3114908"/>
                    <a:ext cx="325677" cy="58179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FEF8C0A6-D72B-433E-9D4B-350B35EFBAF2}"/>
                      </a:ext>
                    </a:extLst>
                  </p:cNvPr>
                  <p:cNvGrpSpPr/>
                  <p:nvPr/>
                </p:nvGrpSpPr>
                <p:grpSpPr>
                  <a:xfrm>
                    <a:off x="2487168" y="2465222"/>
                    <a:ext cx="104242" cy="1243280"/>
                    <a:chOff x="2487168" y="2465222"/>
                    <a:chExt cx="104242" cy="1243280"/>
                  </a:xfrm>
                  <a:solidFill>
                    <a:srgbClr val="414141"/>
                  </a:solidFill>
                </p:grpSpPr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A9143A90-A2DB-4707-B701-C5BABFC91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168" y="2465222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A1AB05FB-BEC6-47D4-9E45-06F8A3560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168" y="2654681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E51DE938-DBA8-4016-A9CA-750914187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778" y="2844140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E689B6E0-8E30-4D35-BEEA-64F7B71CE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778" y="3033599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44588D10-3C17-4824-8046-E1CC16967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778" y="3223058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5D67D261-139F-4B7D-8FF0-08ACF49D0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778" y="3412517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8B6613D5-C09C-4226-B72C-EA80A914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168" y="3601974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</p:grp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25E3F9D8-EE71-4FFF-8724-1BACBD7F0DD9}"/>
                      </a:ext>
                    </a:extLst>
                  </p:cNvPr>
                  <p:cNvGrpSpPr/>
                  <p:nvPr/>
                </p:nvGrpSpPr>
                <p:grpSpPr>
                  <a:xfrm>
                    <a:off x="3285688" y="2692908"/>
                    <a:ext cx="103632" cy="794873"/>
                    <a:chOff x="3285688" y="2692908"/>
                    <a:chExt cx="103632" cy="794873"/>
                  </a:xfrm>
                  <a:solidFill>
                    <a:srgbClr val="55951B">
                      <a:lumMod val="60000"/>
                      <a:lumOff val="40000"/>
                    </a:srgbClr>
                  </a:solidFill>
                </p:grpSpPr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76F3A83E-9FFA-4484-A07A-24A42892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5688" y="2922356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BE1D4A6B-9F02-4421-A828-39F6789F8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5688" y="3151804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9CBA0F53-D44A-4C06-B03F-DB8D20E03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5688" y="3381253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DA3582E-9883-4D48-8327-43B9427F1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5688" y="2692908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2B6A7A45-4BDD-4B31-86A7-0595C510E676}"/>
                      </a:ext>
                    </a:extLst>
                  </p:cNvPr>
                  <p:cNvGrpSpPr/>
                  <p:nvPr/>
                </p:nvGrpSpPr>
                <p:grpSpPr>
                  <a:xfrm>
                    <a:off x="2886733" y="2478637"/>
                    <a:ext cx="103632" cy="1243280"/>
                    <a:chOff x="2837378" y="2478637"/>
                    <a:chExt cx="103632" cy="1243280"/>
                  </a:xfrm>
                  <a:solidFill>
                    <a:srgbClr val="FFC000"/>
                  </a:solidFill>
                </p:grpSpPr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6ED37DED-F3FD-49B8-ADA7-C5BDCFE703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2478637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BC16F283-E0D9-4E64-8AAE-2BDFE08A1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2668096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E72E41B1-8855-4A78-80F4-C9F0CF156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2857555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60C3987B-71E6-4CAC-A4BD-AED7EB58F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3047014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6C0A0415-BBE4-4FF8-AFA8-9C77F7E044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3236473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6D6F80AF-9D87-4422-83BE-B8D9957A1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3425932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37F4AF13-DD60-4D35-8182-7D4EC292E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7378" y="3615389"/>
                      <a:ext cx="103632" cy="106528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41414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378">
                        <a:defRPr/>
                      </a:pPr>
                      <a:endParaRPr lang="en-GB" sz="1800" kern="0" dirty="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8C6E6C46-0FF8-4DB0-B4A1-3BEF86517234}"/>
                      </a:ext>
                    </a:extLst>
                  </p:cNvPr>
                  <p:cNvCxnSpPr>
                    <a:endCxn id="135" idx="2"/>
                  </p:cNvCxnSpPr>
                  <p:nvPr/>
                </p:nvCxnSpPr>
                <p:spPr>
                  <a:xfrm>
                    <a:off x="2136038" y="2518486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14473866-4A68-485F-80B0-D421F819AC2C}"/>
                      </a:ext>
                    </a:extLst>
                  </p:cNvPr>
                  <p:cNvCxnSpPr/>
                  <p:nvPr/>
                </p:nvCxnSpPr>
                <p:spPr>
                  <a:xfrm>
                    <a:off x="2136648" y="2708783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72B857A-B02E-41C8-ACBD-94F68A7465EC}"/>
                      </a:ext>
                    </a:extLst>
                  </p:cNvPr>
                  <p:cNvCxnSpPr/>
                  <p:nvPr/>
                </p:nvCxnSpPr>
                <p:spPr>
                  <a:xfrm>
                    <a:off x="2136038" y="2910819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EFE9357C-0B58-4413-858D-51CCEDD906CF}"/>
                      </a:ext>
                    </a:extLst>
                  </p:cNvPr>
                  <p:cNvCxnSpPr/>
                  <p:nvPr/>
                </p:nvCxnSpPr>
                <p:spPr>
                  <a:xfrm>
                    <a:off x="2127503" y="3085749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ED0DD05-EDEF-45A2-A848-C02D3C01C1E1}"/>
                      </a:ext>
                    </a:extLst>
                  </p:cNvPr>
                  <p:cNvCxnSpPr/>
                  <p:nvPr/>
                </p:nvCxnSpPr>
                <p:spPr>
                  <a:xfrm>
                    <a:off x="2128113" y="3276046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505360E8-8AB0-4050-BEA1-E002FBB36315}"/>
                      </a:ext>
                    </a:extLst>
                  </p:cNvPr>
                  <p:cNvCxnSpPr/>
                  <p:nvPr/>
                </p:nvCxnSpPr>
                <p:spPr>
                  <a:xfrm>
                    <a:off x="2127503" y="3470767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1C3C813-D947-403B-86C9-FF36AC2E1BE8}"/>
                      </a:ext>
                    </a:extLst>
                  </p:cNvPr>
                  <p:cNvCxnSpPr/>
                  <p:nvPr/>
                </p:nvCxnSpPr>
                <p:spPr>
                  <a:xfrm>
                    <a:off x="2136649" y="3649847"/>
                    <a:ext cx="35113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09125D50-C441-46B1-8AD2-E7EE2B6C9D62}"/>
                      </a:ext>
                    </a:extLst>
                  </p:cNvPr>
                  <p:cNvCxnSpPr>
                    <a:endCxn id="134" idx="2"/>
                  </p:cNvCxnSpPr>
                  <p:nvPr/>
                </p:nvCxnSpPr>
                <p:spPr>
                  <a:xfrm>
                    <a:off x="2990365" y="2571013"/>
                    <a:ext cx="295323" cy="175159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2B01A3AA-A462-452B-B562-D354E25FA730}"/>
                      </a:ext>
                    </a:extLst>
                  </p:cNvPr>
                  <p:cNvCxnSpPr>
                    <a:stCxn id="125" idx="6"/>
                    <a:endCxn id="134" idx="2"/>
                  </p:cNvCxnSpPr>
                  <p:nvPr/>
                </p:nvCxnSpPr>
                <p:spPr>
                  <a:xfrm>
                    <a:off x="2990365" y="2721360"/>
                    <a:ext cx="295323" cy="24812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B8A31BE9-E930-46F5-9469-004F7D7D3D59}"/>
                      </a:ext>
                    </a:extLst>
                  </p:cNvPr>
                  <p:cNvCxnSpPr>
                    <a:stCxn id="126" idx="6"/>
                    <a:endCxn id="131" idx="2"/>
                  </p:cNvCxnSpPr>
                  <p:nvPr/>
                </p:nvCxnSpPr>
                <p:spPr>
                  <a:xfrm>
                    <a:off x="2990365" y="2910819"/>
                    <a:ext cx="295323" cy="6480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48E8F0C-DE97-4D15-A90E-8F91F16DEDE9}"/>
                      </a:ext>
                    </a:extLst>
                  </p:cNvPr>
                  <p:cNvCxnSpPr>
                    <a:stCxn id="126" idx="7"/>
                    <a:endCxn id="132" idx="4"/>
                  </p:cNvCxnSpPr>
                  <p:nvPr/>
                </p:nvCxnSpPr>
                <p:spPr>
                  <a:xfrm>
                    <a:off x="2975188" y="2873156"/>
                    <a:ext cx="362316" cy="38517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08349BD-F19B-468B-8C2B-45A40D99208A}"/>
                      </a:ext>
                    </a:extLst>
                  </p:cNvPr>
                  <p:cNvCxnSpPr>
                    <a:stCxn id="125" idx="6"/>
                    <a:endCxn id="131" idx="2"/>
                  </p:cNvCxnSpPr>
                  <p:nvPr/>
                </p:nvCxnSpPr>
                <p:spPr>
                  <a:xfrm>
                    <a:off x="2990365" y="2721360"/>
                    <a:ext cx="295323" cy="25426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8814E25-139E-432B-955B-F55FC0BE4E56}"/>
                      </a:ext>
                    </a:extLst>
                  </p:cNvPr>
                  <p:cNvCxnSpPr>
                    <a:stCxn id="130" idx="6"/>
                    <a:endCxn id="131" idx="3"/>
                  </p:cNvCxnSpPr>
                  <p:nvPr/>
                </p:nvCxnSpPr>
                <p:spPr>
                  <a:xfrm flipV="1">
                    <a:off x="2990365" y="3013283"/>
                    <a:ext cx="310500" cy="65537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818FF78F-76B5-40CE-8586-ECCD0B9B8BA0}"/>
                      </a:ext>
                    </a:extLst>
                  </p:cNvPr>
                  <p:cNvCxnSpPr>
                    <a:stCxn id="128" idx="6"/>
                    <a:endCxn id="131" idx="3"/>
                  </p:cNvCxnSpPr>
                  <p:nvPr/>
                </p:nvCxnSpPr>
                <p:spPr>
                  <a:xfrm flipV="1">
                    <a:off x="2990365" y="3013283"/>
                    <a:ext cx="310500" cy="27645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E15BD9A-9D52-4658-BB8F-C22BD3474EE2}"/>
                      </a:ext>
                    </a:extLst>
                  </p:cNvPr>
                  <p:cNvCxnSpPr>
                    <a:stCxn id="127" idx="6"/>
                    <a:endCxn id="134" idx="2"/>
                  </p:cNvCxnSpPr>
                  <p:nvPr/>
                </p:nvCxnSpPr>
                <p:spPr>
                  <a:xfrm flipV="1">
                    <a:off x="2990365" y="2746172"/>
                    <a:ext cx="295323" cy="35410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3FE5BB8-41F0-4D8A-B61C-548DD2C64732}"/>
                      </a:ext>
                    </a:extLst>
                  </p:cNvPr>
                  <p:cNvCxnSpPr>
                    <a:stCxn id="128" idx="5"/>
                    <a:endCxn id="133" idx="2"/>
                  </p:cNvCxnSpPr>
                  <p:nvPr/>
                </p:nvCxnSpPr>
                <p:spPr>
                  <a:xfrm>
                    <a:off x="2975188" y="3327400"/>
                    <a:ext cx="310500" cy="1071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360725C-94C1-4C53-991E-41813F8FBB33}"/>
                      </a:ext>
                    </a:extLst>
                  </p:cNvPr>
                  <p:cNvCxnSpPr>
                    <a:stCxn id="129" idx="6"/>
                    <a:endCxn id="132" idx="3"/>
                  </p:cNvCxnSpPr>
                  <p:nvPr/>
                </p:nvCxnSpPr>
                <p:spPr>
                  <a:xfrm flipV="1">
                    <a:off x="2990365" y="3242731"/>
                    <a:ext cx="310500" cy="23646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EDE218E-B6AB-48E9-8BD8-23DAF996C630}"/>
                      </a:ext>
                    </a:extLst>
                  </p:cNvPr>
                  <p:cNvCxnSpPr>
                    <a:stCxn id="130" idx="6"/>
                    <a:endCxn id="133" idx="2"/>
                  </p:cNvCxnSpPr>
                  <p:nvPr/>
                </p:nvCxnSpPr>
                <p:spPr>
                  <a:xfrm flipV="1">
                    <a:off x="2990365" y="3434517"/>
                    <a:ext cx="295323" cy="23413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F7AE64D7-3343-43B0-AB4F-204E175061F4}"/>
                      </a:ext>
                    </a:extLst>
                  </p:cNvPr>
                  <p:cNvCxnSpPr>
                    <a:stCxn id="128" idx="7"/>
                    <a:endCxn id="134" idx="3"/>
                  </p:cNvCxnSpPr>
                  <p:nvPr/>
                </p:nvCxnSpPr>
                <p:spPr>
                  <a:xfrm flipV="1">
                    <a:off x="2975188" y="2783835"/>
                    <a:ext cx="325677" cy="468239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E38CEB2B-E567-4708-A8B3-67C78EC3970E}"/>
                      </a:ext>
                    </a:extLst>
                  </p:cNvPr>
                  <p:cNvCxnSpPr>
                    <a:stCxn id="125" idx="5"/>
                    <a:endCxn id="133" idx="3"/>
                  </p:cNvCxnSpPr>
                  <p:nvPr/>
                </p:nvCxnSpPr>
                <p:spPr>
                  <a:xfrm>
                    <a:off x="2975188" y="2759023"/>
                    <a:ext cx="325677" cy="71315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973E393D-C07F-439A-BB2C-E285B2911E1C}"/>
                      </a:ext>
                    </a:extLst>
                  </p:cNvPr>
                  <p:cNvCxnSpPr>
                    <a:stCxn id="128" idx="6"/>
                    <a:endCxn id="132" idx="3"/>
                  </p:cNvCxnSpPr>
                  <p:nvPr/>
                </p:nvCxnSpPr>
                <p:spPr>
                  <a:xfrm flipV="1">
                    <a:off x="2990365" y="3242731"/>
                    <a:ext cx="310500" cy="4700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E120E47-389C-4BA8-AB94-A0C4148BA5D2}"/>
                      </a:ext>
                    </a:extLst>
                  </p:cNvPr>
                  <p:cNvCxnSpPr>
                    <a:stCxn id="124" idx="5"/>
                    <a:endCxn id="133" idx="2"/>
                  </p:cNvCxnSpPr>
                  <p:nvPr/>
                </p:nvCxnSpPr>
                <p:spPr>
                  <a:xfrm>
                    <a:off x="2975188" y="2569564"/>
                    <a:ext cx="310500" cy="86495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C050E577-C478-4D5B-84E9-4C507CD7C031}"/>
                      </a:ext>
                    </a:extLst>
                  </p:cNvPr>
                  <p:cNvCxnSpPr/>
                  <p:nvPr/>
                </p:nvCxnSpPr>
                <p:spPr>
                  <a:xfrm>
                    <a:off x="3380014" y="2745608"/>
                    <a:ext cx="26334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EF626ACC-8489-478F-9C79-AF393D3B2A56}"/>
                      </a:ext>
                    </a:extLst>
                  </p:cNvPr>
                  <p:cNvCxnSpPr/>
                  <p:nvPr/>
                </p:nvCxnSpPr>
                <p:spPr>
                  <a:xfrm>
                    <a:off x="3380014" y="2976809"/>
                    <a:ext cx="26334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DB46E4FA-93FE-4E10-A44D-B965FA29064C}"/>
                      </a:ext>
                    </a:extLst>
                  </p:cNvPr>
                  <p:cNvCxnSpPr/>
                  <p:nvPr/>
                </p:nvCxnSpPr>
                <p:spPr>
                  <a:xfrm>
                    <a:off x="3389320" y="3205068"/>
                    <a:ext cx="26334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794DA57-BE51-49EA-8E26-050C2857DA8A}"/>
                      </a:ext>
                    </a:extLst>
                  </p:cNvPr>
                  <p:cNvCxnSpPr/>
                  <p:nvPr/>
                </p:nvCxnSpPr>
                <p:spPr>
                  <a:xfrm>
                    <a:off x="3387329" y="3434517"/>
                    <a:ext cx="26334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31CB8-B5B2-40C1-B919-BF4436D11099}"/>
                  </a:ext>
                </a:extLst>
              </p:cNvPr>
              <p:cNvSpPr txBox="1"/>
              <p:nvPr/>
            </p:nvSpPr>
            <p:spPr>
              <a:xfrm>
                <a:off x="5899885" y="1285244"/>
                <a:ext cx="740403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>
                  <a:defRPr/>
                </a:pPr>
                <a:r>
                  <a:rPr lang="en-US" sz="900" kern="0" dirty="0">
                    <a:solidFill>
                      <a:srgbClr val="CC0000"/>
                    </a:solidFill>
                    <a:latin typeface="+mj-lt"/>
                  </a:rPr>
                  <a:t>Output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C8B834C-3229-40B2-9CBB-4BD2A87BCE20}"/>
                  </a:ext>
                </a:extLst>
              </p:cNvPr>
              <p:cNvSpPr/>
              <p:nvPr/>
            </p:nvSpPr>
            <p:spPr>
              <a:xfrm>
                <a:off x="4932040" y="2657990"/>
                <a:ext cx="1949667" cy="244682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rgbClr val="41414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 defTabSz="914378">
                  <a:buSzPts val="1000"/>
                  <a:tabLst>
                    <a:tab pos="457189" algn="l"/>
                  </a:tabLst>
                  <a:defRPr/>
                </a:pPr>
                <a:r>
                  <a:rPr lang="en-US" sz="1100" b="1" kern="0" dirty="0">
                    <a:solidFill>
                      <a:srgbClr val="55951B">
                        <a:lumMod val="7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Clamping Force</a:t>
                </a:r>
              </a:p>
            </p:txBody>
          </p:sp>
          <p:sp>
            <p:nvSpPr>
              <p:cNvPr id="62" name="Arrow: Up 61">
                <a:extLst>
                  <a:ext uri="{FF2B5EF4-FFF2-40B4-BE49-F238E27FC236}">
                    <a16:creationId xmlns:a16="http://schemas.microsoft.com/office/drawing/2014/main" id="{EE3B5363-D7F3-43AC-A386-363150641C9E}"/>
                  </a:ext>
                </a:extLst>
              </p:cNvPr>
              <p:cNvSpPr/>
              <p:nvPr/>
            </p:nvSpPr>
            <p:spPr bwMode="auto">
              <a:xfrm rot="5400000">
                <a:off x="1159510" y="2799007"/>
                <a:ext cx="144016" cy="128350"/>
              </a:xfrm>
              <a:prstGeom prst="upArrow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8"/>
                <a:endParaRPr lang="en-GB" sz="1800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284CB47-D8E8-4768-967A-6B759203E06F}"/>
                  </a:ext>
                </a:extLst>
              </p:cNvPr>
              <p:cNvSpPr/>
              <p:nvPr/>
            </p:nvSpPr>
            <p:spPr bwMode="auto">
              <a:xfrm>
                <a:off x="86883" y="2388128"/>
                <a:ext cx="1041203" cy="8499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en-GB" sz="180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6419A16-8613-4E60-8869-952CD0C53A6B}"/>
                  </a:ext>
                </a:extLst>
              </p:cNvPr>
              <p:cNvPicPr/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36" y="2404390"/>
                <a:ext cx="1022287" cy="819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ED32E18-8982-4A5E-B5DD-C0B327A0B04E}"/>
                </a:ext>
              </a:extLst>
            </p:cNvPr>
            <p:cNvGrpSpPr/>
            <p:nvPr/>
          </p:nvGrpSpPr>
          <p:grpSpPr>
            <a:xfrm>
              <a:off x="3524496" y="3507856"/>
              <a:ext cx="1623570" cy="1194919"/>
              <a:chOff x="3331332" y="3852218"/>
              <a:chExt cx="1894888" cy="125640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65E056F-A615-44E6-876A-AE426708EDFC}"/>
                  </a:ext>
                </a:extLst>
              </p:cNvPr>
              <p:cNvGrpSpPr/>
              <p:nvPr/>
            </p:nvGrpSpPr>
            <p:grpSpPr>
              <a:xfrm>
                <a:off x="3331332" y="3852218"/>
                <a:ext cx="1894888" cy="1256405"/>
                <a:chOff x="3075045" y="3774018"/>
                <a:chExt cx="1894888" cy="125640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D1705AA-D187-41D7-B9F1-3B7A9B5620FE}"/>
                    </a:ext>
                  </a:extLst>
                </p:cNvPr>
                <p:cNvSpPr/>
                <p:nvPr/>
              </p:nvSpPr>
              <p:spPr>
                <a:xfrm>
                  <a:off x="3131841" y="3867893"/>
                  <a:ext cx="1838092" cy="1162530"/>
                </a:xfrm>
                <a:prstGeom prst="rect">
                  <a:avLst/>
                </a:prstGeom>
                <a:solidFill>
                  <a:srgbClr val="00B050">
                    <a:alpha val="13000"/>
                  </a:srgbClr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D99F9E3-74BE-4167-B991-6C176EB48347}"/>
                    </a:ext>
                  </a:extLst>
                </p:cNvPr>
                <p:cNvGrpSpPr/>
                <p:nvPr/>
              </p:nvGrpSpPr>
              <p:grpSpPr>
                <a:xfrm>
                  <a:off x="3075045" y="3774018"/>
                  <a:ext cx="1818321" cy="1177210"/>
                  <a:chOff x="175871" y="4438239"/>
                  <a:chExt cx="3200109" cy="2758005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2C8853A3-D0A6-42A8-B47C-884F1C0D76EC}"/>
                      </a:ext>
                    </a:extLst>
                  </p:cNvPr>
                  <p:cNvCxnSpPr/>
                  <p:nvPr/>
                </p:nvCxnSpPr>
                <p:spPr>
                  <a:xfrm>
                    <a:off x="518481" y="6691493"/>
                    <a:ext cx="2857499" cy="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4EAE676E-D1CD-45DE-B41E-D680F231D9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18481" y="4771254"/>
                    <a:ext cx="0" cy="192023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52" name="Straight Connector 13">
                    <a:extLst>
                      <a:ext uri="{FF2B5EF4-FFF2-40B4-BE49-F238E27FC236}">
                        <a16:creationId xmlns:a16="http://schemas.microsoft.com/office/drawing/2014/main" id="{6A8A6E7E-99E1-48C1-9B06-0C792DE69317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625590" y="4870314"/>
                    <a:ext cx="1828800" cy="1813558"/>
                  </a:xfrm>
                  <a:prstGeom prst="curvedConnector3">
                    <a:avLst>
                      <a:gd name="adj1" fmla="val -417"/>
                    </a:avLst>
                  </a:prstGeom>
                  <a:noFill/>
                  <a:ln w="6350" cap="flat" cmpd="sng" algn="ctr">
                    <a:solidFill>
                      <a:srgbClr val="7030A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0A8D80B-F7B0-4BD2-B5CC-BAA582C3EAA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759122" y="5373232"/>
                    <a:ext cx="2285694" cy="4157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" b="0" i="1" u="none" strike="noStrike" kern="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/>
                      </a:defRPr>
                    </a:lvl1pPr>
                  </a:lstStyle>
                  <a:p>
                    <a:r>
                      <a:rPr lang="pl-PL" sz="700" dirty="0"/>
                      <a:t>Clamping force</a:t>
                    </a:r>
                    <a:endParaRPr lang="fr-FR" sz="7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AB6C641-B032-4075-A3D5-A787693453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6414" y="6691494"/>
                        <a:ext cx="2655847" cy="5047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(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𝑣𝑒h𝑖𝑐𝑙𝑒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𝑑𝑎𝑡𝑎𝑡𝑒𝑚𝑝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𝑝𝑎𝑑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 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𝑤𝑒𝑎𝑟</m:t>
                              </m:r>
                              <m:r>
                                <a:rPr kumimoji="0" lang="en-US" sz="7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/>
                                </a:rPr>
                                <m:t>…)</m:t>
                              </m:r>
                            </m:oMath>
                          </m:oMathPara>
                        </a14:m>
                        <a:endParaRPr kumimoji="0" lang="fr-F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AB6C641-B032-4075-A3D5-A787693453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6414" y="6691494"/>
                        <a:ext cx="2655847" cy="504750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75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150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4F1C7DB-5E25-405E-9216-67F57E8F3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5912" y="4048581"/>
                <a:ext cx="433856" cy="251361"/>
              </a:xfrm>
              <a:prstGeom prst="rect">
                <a:avLst/>
              </a:prstGeom>
              <a:solidFill>
                <a:srgbClr val="00B050">
                  <a:alpha val="13000"/>
                </a:srgbClr>
              </a:solidFill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007B64-3995-4631-827C-68F133DF34F7}"/>
              </a:ext>
            </a:extLst>
          </p:cNvPr>
          <p:cNvSpPr txBox="1"/>
          <p:nvPr/>
        </p:nvSpPr>
        <p:spPr>
          <a:xfrm>
            <a:off x="172853" y="84176"/>
            <a:ext cx="6964291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AI and Machine Learning (Data-driven) approach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F6F3C88-FDA2-4204-A7D5-74190597589E}"/>
              </a:ext>
            </a:extLst>
          </p:cNvPr>
          <p:cNvSpPr txBox="1"/>
          <p:nvPr/>
        </p:nvSpPr>
        <p:spPr>
          <a:xfrm>
            <a:off x="59426" y="669372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dirty="0">
                <a:solidFill>
                  <a:schemeClr val="tx1"/>
                </a:solidFill>
                <a:latin typeface="+mn-lt"/>
                <a:ea typeface="+mn-ea"/>
              </a:rPr>
              <a:t>Deployment/execution process</a:t>
            </a:r>
          </a:p>
        </p:txBody>
      </p:sp>
    </p:spTree>
    <p:extLst>
      <p:ext uri="{BB962C8B-B14F-4D97-AF65-F5344CB8AC3E}">
        <p14:creationId xmlns:p14="http://schemas.microsoft.com/office/powerpoint/2010/main" val="10390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2C10-937E-124E-2532-AB8071D7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3264035" cy="369332"/>
          </a:xfrm>
        </p:spPr>
        <p:txBody>
          <a:bodyPr/>
          <a:lstStyle/>
          <a:p>
            <a:r>
              <a:rPr lang="en-US" dirty="0"/>
              <a:t>Remarks and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FB394-72F4-E663-AAC1-DD9DDB1F1EA3}"/>
              </a:ext>
            </a:extLst>
          </p:cNvPr>
          <p:cNvSpPr txBox="1"/>
          <p:nvPr/>
        </p:nvSpPr>
        <p:spPr>
          <a:xfrm>
            <a:off x="78240" y="1256837"/>
            <a:ext cx="896448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sz="2400" dirty="0">
                <a:solidFill>
                  <a:schemeClr val="tx1"/>
                </a:solidFill>
                <a:latin typeface="+mn-lt"/>
                <a:ea typeface="+mn-ea"/>
              </a:rPr>
              <a:t>Results show very high accuracy for CF &lt;= 10,000N.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sz="2400" dirty="0">
                <a:solidFill>
                  <a:schemeClr val="tx1"/>
                </a:solidFill>
                <a:latin typeface="+mn-lt"/>
                <a:ea typeface="+mn-ea"/>
              </a:rPr>
              <a:t>Still more data would be needed for high CF.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sz="2400" dirty="0">
                <a:solidFill>
                  <a:schemeClr val="tx1"/>
                </a:solidFill>
                <a:latin typeface="+mn-lt"/>
                <a:ea typeface="+mn-ea"/>
              </a:rPr>
              <a:t>AI could learn some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</a:rPr>
              <a:t>of the “unexplainable” clamping force behavior, which cannot be correctly estimated by the mapping</a:t>
            </a:r>
            <a:r>
              <a:rPr kumimoji="1" lang="en-US" sz="2400" dirty="0">
                <a:solidFill>
                  <a:schemeClr val="tx1"/>
                </a:solidFill>
                <a:latin typeface="+mn-lt"/>
                <a:ea typeface="+mn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</a:rPr>
              <a:t>PIML improved Data-only driven models.</a:t>
            </a:r>
          </a:p>
          <a:p>
            <a:pPr marL="457200" indent="-457200">
              <a:buFont typeface="+mj-lt"/>
              <a:buAutoNum type="arabicPeriod"/>
            </a:pPr>
            <a:endParaRPr kumimoji="1" 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sz="2400" dirty="0">
                <a:solidFill>
                  <a:schemeClr val="tx1"/>
                </a:solidFill>
                <a:latin typeface="+mn-lt"/>
                <a:ea typeface="+mn-ea"/>
              </a:rPr>
              <a:t>Deployment workflow shows a latency of about 0.11ms within the target on MABX.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6C156-AA67-6631-73AB-6A68580B83FC}"/>
              </a:ext>
            </a:extLst>
          </p:cNvPr>
          <p:cNvSpPr txBox="1">
            <a:spLocks/>
          </p:cNvSpPr>
          <p:nvPr/>
        </p:nvSpPr>
        <p:spPr bwMode="gray">
          <a:xfrm>
            <a:off x="113191" y="699542"/>
            <a:ext cx="3502882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lang="en-US" altLang="ja-JP" sz="2000" b="1" smtClean="0">
                <a:solidFill>
                  <a:schemeClr val="tx1"/>
                </a:solidFill>
                <a:latin typeface="+mj-lt"/>
                <a:ea typeface="ＭＳ Ｐゴシック" pitchFamily="50" charset="-128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fr-FR" kern="0" dirty="0" err="1"/>
              <a:t>Clamping</a:t>
            </a:r>
            <a:r>
              <a:rPr lang="fr-FR" kern="0" dirty="0"/>
              <a:t> Force </a:t>
            </a:r>
            <a:r>
              <a:rPr lang="en-GB" sz="2000" kern="0" dirty="0"/>
              <a:t>Estimation</a:t>
            </a:r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185300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45442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173A9-6621-4FFE-BC07-AC198BDD4C9A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14" name="タイトル 69">
            <a:extLst>
              <a:ext uri="{FF2B5EF4-FFF2-40B4-BE49-F238E27FC236}">
                <a16:creationId xmlns:a16="http://schemas.microsoft.com/office/drawing/2014/main" id="{E2AFA0E7-D871-495B-B1D0-17AA528C2E18}"/>
              </a:ext>
            </a:extLst>
          </p:cNvPr>
          <p:cNvSpPr txBox="1">
            <a:spLocks/>
          </p:cNvSpPr>
          <p:nvPr/>
        </p:nvSpPr>
        <p:spPr bwMode="gray">
          <a:xfrm>
            <a:off x="395536" y="986330"/>
            <a:ext cx="8530173" cy="70788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lang="en-US" altLang="ja-JP" sz="1463" b="1" smtClean="0">
                <a:solidFill>
                  <a:schemeClr val="tx1"/>
                </a:soli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717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5143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77152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</a:rPr>
              <a:t>Virtual method of determining the clamping force in a (smart) brake system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創英角ｺﾞｼｯｸUB"/>
              <a:cs typeface="Arial" charset="0"/>
            </a:endParaRPr>
          </a:p>
        </p:txBody>
      </p:sp>
      <p:grpSp>
        <p:nvGrpSpPr>
          <p:cNvPr id="16" name="グループ化 79">
            <a:extLst>
              <a:ext uri="{FF2B5EF4-FFF2-40B4-BE49-F238E27FC236}">
                <a16:creationId xmlns:a16="http://schemas.microsoft.com/office/drawing/2014/main" id="{B9C7E291-4DD3-4671-9DEF-47AC3EAC95A8}"/>
              </a:ext>
            </a:extLst>
          </p:cNvPr>
          <p:cNvGrpSpPr/>
          <p:nvPr/>
        </p:nvGrpSpPr>
        <p:grpSpPr>
          <a:xfrm>
            <a:off x="3527988" y="59282"/>
            <a:ext cx="1826141" cy="255040"/>
            <a:chOff x="6649234" y="1669256"/>
            <a:chExt cx="1826141" cy="255040"/>
          </a:xfrm>
        </p:grpSpPr>
        <p:sp>
          <p:nvSpPr>
            <p:cNvPr id="17" name="AutoShape 66">
              <a:extLst>
                <a:ext uri="{FF2B5EF4-FFF2-40B4-BE49-F238E27FC236}">
                  <a16:creationId xmlns:a16="http://schemas.microsoft.com/office/drawing/2014/main" id="{FE4E387D-9F96-4FD8-8198-B949EC4B03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ysClr val="window" lastClr="FFFFFF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</a:endParaRP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9F4E246B-8139-443A-B0C2-8B59D65318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53916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ＭＳ ゴシック" pitchFamily="49" charset="-128"/>
                </a:rPr>
                <a:t>HITACHI CONFIDENTIAL</a:t>
              </a:r>
              <a:endPara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6D9F232-BA5E-4EBA-B511-C2205E1C39E2}"/>
              </a:ext>
            </a:extLst>
          </p:cNvPr>
          <p:cNvSpPr txBox="1">
            <a:spLocks/>
          </p:cNvSpPr>
          <p:nvPr/>
        </p:nvSpPr>
        <p:spPr>
          <a:xfrm>
            <a:off x="5892874" y="3364703"/>
            <a:ext cx="3312368" cy="172354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lang="en-US" altLang="ja-JP" sz="1463" b="1" smtClean="0">
                <a:solidFill>
                  <a:schemeClr val="tx1"/>
                </a:soli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717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5143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77152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</a:rPr>
              <a:t>Anthony Ohazulike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sz="1600" kern="0" dirty="0">
                <a:solidFill>
                  <a:prstClr val="black"/>
                </a:solidFill>
                <a:latin typeface="Arial"/>
                <a:ea typeface="HGP創英角ｺﾞｼｯｸUB"/>
              </a:rPr>
              <a:t>Henning Sauerland</a:t>
            </a:r>
            <a:endParaRPr kumimoji="1" lang="en-GB" altLang="ja-JP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創英角ｺﾞｼｯｸUB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</a:rPr>
              <a:t>Massimiliano Lenardi</a:t>
            </a:r>
            <a:br>
              <a:rPr kumimoji="1" lang="en-GB" altLang="ja-JP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</a:rPr>
            </a:br>
            <a:endParaRPr kumimoji="1" lang="en-GB" altLang="ja-JP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創英角ｺﾞｼｯｸUB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</a:rPr>
              <a:t>Hitachi Europe R&amp;D Centre France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  <a:hlinkClick r:id="rId3"/>
              </a:rPr>
              <a:t>anthony.ohazulike@hitachi-eu.com</a:t>
            </a:r>
            <a:endParaRPr lang="en-GB" altLang="ja-JP" sz="1400" b="0" kern="0" dirty="0">
              <a:solidFill>
                <a:prstClr val="black"/>
              </a:solidFill>
              <a:latin typeface="Arial"/>
              <a:ea typeface="HGP創英角ｺﾞｼｯｸUB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GB" altLang="ja-JP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創英角ｺﾞｼｯｸUB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0BC95-0DA2-414D-A123-E6B5B2393C1D}"/>
              </a:ext>
            </a:extLst>
          </p:cNvPr>
          <p:cNvSpPr txBox="1"/>
          <p:nvPr/>
        </p:nvSpPr>
        <p:spPr>
          <a:xfrm>
            <a:off x="827584" y="2265481"/>
            <a:ext cx="1643399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sz="2800" dirty="0">
                <a:solidFill>
                  <a:schemeClr val="tx1"/>
                </a:solidFill>
                <a:latin typeface="+mn-lt"/>
                <a:ea typeface="+mn-ea"/>
              </a:rPr>
              <a:t>BRBU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kumimoji="1" lang="en-GB" sz="2800" dirty="0" err="1">
                <a:solidFill>
                  <a:schemeClr val="tx1"/>
                </a:solidFill>
                <a:latin typeface="+mn-lt"/>
                <a:ea typeface="+mn-ea"/>
              </a:rPr>
              <a:t>Astemo</a:t>
            </a:r>
            <a:r>
              <a:rPr kumimoji="1" lang="en-GB" sz="2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D44B3-BDE8-422B-B8EE-3C6A3262432D}"/>
              </a:ext>
            </a:extLst>
          </p:cNvPr>
          <p:cNvSpPr txBox="1"/>
          <p:nvPr/>
        </p:nvSpPr>
        <p:spPr>
          <a:xfrm>
            <a:off x="5868144" y="2265481"/>
            <a:ext cx="2844047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sz="2800" dirty="0">
                <a:solidFill>
                  <a:schemeClr val="tx1"/>
                </a:solidFill>
                <a:latin typeface="+mn-lt"/>
                <a:ea typeface="+mn-ea"/>
              </a:rPr>
              <a:t>ACL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kumimoji="1" lang="en-GB" sz="2800" dirty="0">
                <a:solidFill>
                  <a:schemeClr val="tx1"/>
                </a:solidFill>
                <a:latin typeface="+mn-lt"/>
                <a:ea typeface="+mn-ea"/>
              </a:rPr>
              <a:t>European R&amp;D)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5DB9F7-3FD6-4B55-AC10-D41E14FA83F5}"/>
              </a:ext>
            </a:extLst>
          </p:cNvPr>
          <p:cNvSpPr txBox="1">
            <a:spLocks/>
          </p:cNvSpPr>
          <p:nvPr/>
        </p:nvSpPr>
        <p:spPr>
          <a:xfrm>
            <a:off x="0" y="3584012"/>
            <a:ext cx="3840765" cy="14465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lang="en-US" altLang="ja-JP" sz="1463" b="1" smtClean="0">
                <a:solidFill>
                  <a:schemeClr val="tx1"/>
                </a:soli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717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5143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77152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63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lvl="0" algn="ctr">
              <a:defRPr/>
            </a:pPr>
            <a:r>
              <a:rPr lang="en-GB" altLang="ja-JP" sz="1600" kern="0" dirty="0">
                <a:solidFill>
                  <a:prstClr val="black"/>
                </a:solidFill>
              </a:rPr>
              <a:t>Abdessamed Ramdane</a:t>
            </a:r>
          </a:p>
          <a:p>
            <a:pPr lvl="0" algn="ctr">
              <a:defRPr/>
            </a:pPr>
            <a:r>
              <a:rPr lang="en-GB" altLang="ja-JP" sz="1600" kern="0" dirty="0">
                <a:solidFill>
                  <a:prstClr val="black"/>
                </a:solidFill>
              </a:rPr>
              <a:t>Damian Janikowski</a:t>
            </a:r>
          </a:p>
          <a:p>
            <a:pPr lvl="0" algn="ctr">
              <a:defRPr/>
            </a:pPr>
            <a:endParaRPr lang="en-GB" altLang="ja-JP" sz="1400" b="0" kern="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GB" altLang="ja-JP" sz="1400" b="0" kern="0" dirty="0">
                <a:solidFill>
                  <a:prstClr val="black"/>
                </a:solidFill>
              </a:rPr>
              <a:t>Advanced Engineering Brake Business Unit</a:t>
            </a:r>
          </a:p>
          <a:p>
            <a:pPr lvl="0" algn="ctr">
              <a:defRPr/>
            </a:pPr>
            <a:r>
              <a:rPr kumimoji="1" lang="en-GB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創英角ｺﾞｼｯｸUB"/>
                <a:cs typeface="Arial" charset="0"/>
                <a:hlinkClick r:id="rId4"/>
              </a:rPr>
              <a:t>abdessamed.ramdane@hitachiastemo.com</a:t>
            </a:r>
            <a:endParaRPr lang="en-GB" altLang="ja-JP" sz="1400" kern="0" dirty="0">
              <a:solidFill>
                <a:prstClr val="black"/>
              </a:solidFill>
              <a:latin typeface="Arial"/>
              <a:ea typeface="HGP創英角ｺﾞｼｯｸUB"/>
            </a:endParaRPr>
          </a:p>
          <a:p>
            <a:pPr lvl="0" algn="ctr">
              <a:defRPr/>
            </a:pPr>
            <a:endParaRPr kumimoji="1" lang="en-GB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創英角ｺﾞｼｯｸUB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D112D-824C-580C-DC33-C3C78273FEF0}"/>
              </a:ext>
            </a:extLst>
          </p:cNvPr>
          <p:cNvSpPr txBox="1"/>
          <p:nvPr/>
        </p:nvSpPr>
        <p:spPr>
          <a:xfrm>
            <a:off x="3422142" y="1669302"/>
            <a:ext cx="2476960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200" dirty="0">
                <a:solidFill>
                  <a:schemeClr val="tx1"/>
                </a:solidFill>
                <a:latin typeface="+mn-lt"/>
                <a:ea typeface="+mn-ea"/>
              </a:rPr>
              <a:t>Progress meeting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96AFE-44C0-CC0B-196F-AEAD97DA76C1}"/>
              </a:ext>
            </a:extLst>
          </p:cNvPr>
          <p:cNvSpPr txBox="1"/>
          <p:nvPr/>
        </p:nvSpPr>
        <p:spPr>
          <a:xfrm>
            <a:off x="3974336" y="2171306"/>
            <a:ext cx="119532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dirty="0">
                <a:solidFill>
                  <a:schemeClr val="tx1"/>
                </a:solidFill>
                <a:latin typeface="+mn-lt"/>
                <a:ea typeface="+mn-ea"/>
              </a:rPr>
              <a:t>28/11/2023</a:t>
            </a:r>
          </a:p>
        </p:txBody>
      </p:sp>
    </p:spTree>
    <p:extLst>
      <p:ext uri="{BB962C8B-B14F-4D97-AF65-F5344CB8AC3E}">
        <p14:creationId xmlns:p14="http://schemas.microsoft.com/office/powerpoint/2010/main" val="21436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007B64-3995-4631-827C-68F133DF34F7}"/>
              </a:ext>
            </a:extLst>
          </p:cNvPr>
          <p:cNvSpPr txBox="1"/>
          <p:nvPr/>
        </p:nvSpPr>
        <p:spPr>
          <a:xfrm>
            <a:off x="2051720" y="2394778"/>
            <a:ext cx="5040560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Recap on Virtual Temperature Sensor</a:t>
            </a:r>
          </a:p>
        </p:txBody>
      </p:sp>
    </p:spTree>
    <p:extLst>
      <p:ext uri="{BB962C8B-B14F-4D97-AF65-F5344CB8AC3E}">
        <p14:creationId xmlns:p14="http://schemas.microsoft.com/office/powerpoint/2010/main" val="19889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007B64-3995-4631-827C-68F133DF34F7}"/>
              </a:ext>
            </a:extLst>
          </p:cNvPr>
          <p:cNvSpPr txBox="1"/>
          <p:nvPr/>
        </p:nvSpPr>
        <p:spPr>
          <a:xfrm>
            <a:off x="107504" y="91908"/>
            <a:ext cx="5256584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Results on virtual temperature sensor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0EE710-62D8-441D-BE46-45825D6AFAEA}"/>
              </a:ext>
            </a:extLst>
          </p:cNvPr>
          <p:cNvGrpSpPr/>
          <p:nvPr/>
        </p:nvGrpSpPr>
        <p:grpSpPr>
          <a:xfrm>
            <a:off x="113192" y="1188960"/>
            <a:ext cx="8798076" cy="3871446"/>
            <a:chOff x="0" y="696353"/>
            <a:chExt cx="8798076" cy="38714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3752DE-1FD3-4C32-BDEC-6A6EBA2F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6488" y="705820"/>
              <a:ext cx="2494983" cy="18659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93B445-C2D9-4E83-A50F-9223DCDF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92" y="705821"/>
              <a:ext cx="2496397" cy="18659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D6266D-2FB3-4219-8724-918680AD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6549" y="696353"/>
              <a:ext cx="1407094" cy="18817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BA816A-CECE-487D-BBD1-F447BFC9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1921" y="713955"/>
              <a:ext cx="2396155" cy="18577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A97705-FA42-445D-8584-41E8F41F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643758"/>
              <a:ext cx="2692272" cy="192404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5288941-D89F-43C8-9CF3-1E0FB14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069" y="3651871"/>
              <a:ext cx="1152128" cy="6006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C2AE7A-AED8-4290-8648-8CC87EFC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6244" y="2643758"/>
              <a:ext cx="2692272" cy="1924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3E4488-DD69-46BB-8879-96395A4E5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1714" y="2810327"/>
              <a:ext cx="1343070" cy="703239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F542355-D032-4144-9C68-F1DA595AD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4512" y="3136365"/>
            <a:ext cx="2740720" cy="19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007B64-3995-4631-827C-68F133DF34F7}"/>
              </a:ext>
            </a:extLst>
          </p:cNvPr>
          <p:cNvSpPr txBox="1"/>
          <p:nvPr/>
        </p:nvSpPr>
        <p:spPr>
          <a:xfrm>
            <a:off x="1979712" y="2283718"/>
            <a:ext cx="5400600" cy="3539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414141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GB" sz="217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Virtual Clamping Force Sensor for EMB</a:t>
            </a:r>
          </a:p>
        </p:txBody>
      </p:sp>
    </p:spTree>
    <p:extLst>
      <p:ext uri="{BB962C8B-B14F-4D97-AF65-F5344CB8AC3E}">
        <p14:creationId xmlns:p14="http://schemas.microsoft.com/office/powerpoint/2010/main" val="367015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14EC4-1A5A-46D8-A594-03600AA1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" y="113076"/>
            <a:ext cx="5931432" cy="424732"/>
          </a:xfrm>
        </p:spPr>
        <p:txBody>
          <a:bodyPr/>
          <a:lstStyle/>
          <a:p>
            <a:r>
              <a:rPr lang="en-US" sz="2400" dirty="0"/>
              <a:t>Schematic diagram of the EMB system.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AC0A1-22AC-47EB-8AE8-DD982F15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767961"/>
            <a:ext cx="6840760" cy="42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54DF85-C5D8-3642-E731-F8F010028511}"/>
              </a:ext>
            </a:extLst>
          </p:cNvPr>
          <p:cNvSpPr txBox="1"/>
          <p:nvPr/>
        </p:nvSpPr>
        <p:spPr>
          <a:xfrm>
            <a:off x="105565" y="1080707"/>
            <a:ext cx="900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/>
                <a:cs typeface="+mn-cs"/>
              </a:rPr>
              <a:t>Estimation of a (virtual) clamping force to be able to control the clamping of the brake accurately without force sensor.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F1610-167E-244C-3389-AEF784E7E79F}"/>
              </a:ext>
            </a:extLst>
          </p:cNvPr>
          <p:cNvSpPr txBox="1"/>
          <p:nvPr/>
        </p:nvSpPr>
        <p:spPr>
          <a:xfrm>
            <a:off x="106433" y="639325"/>
            <a:ext cx="217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u="sng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1B243-6731-7A7E-C279-B97E94A85570}"/>
              </a:ext>
            </a:extLst>
          </p:cNvPr>
          <p:cNvSpPr txBox="1"/>
          <p:nvPr/>
        </p:nvSpPr>
        <p:spPr>
          <a:xfrm>
            <a:off x="70531" y="4753856"/>
            <a:ext cx="3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/>
                <a:cs typeface="+mn-cs"/>
              </a:rPr>
              <a:t>Error range of +/- 500N 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HGPｺﾞｼｯｸE"/>
              </a:rPr>
              <a:t>or 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1752A-22E7-45C1-04F4-2E863C5223FD}"/>
              </a:ext>
            </a:extLst>
          </p:cNvPr>
          <p:cNvSpPr txBox="1"/>
          <p:nvPr/>
        </p:nvSpPr>
        <p:spPr>
          <a:xfrm>
            <a:off x="82309" y="4401513"/>
            <a:ext cx="108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 u="sng">
                <a:solidFill>
                  <a:srgbClr val="1343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+mn-lt"/>
              </a:rPr>
              <a:t>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F0B77-DDFE-6C84-8D65-C16A25ADADC1}"/>
              </a:ext>
            </a:extLst>
          </p:cNvPr>
          <p:cNvSpPr txBox="1"/>
          <p:nvPr/>
        </p:nvSpPr>
        <p:spPr>
          <a:xfrm>
            <a:off x="146251" y="2079381"/>
            <a:ext cx="900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/>
                <a:cs typeface="+mn-cs"/>
              </a:rPr>
              <a:t>Inaccurate target position estimation due to fixed mapping curve, which in reality, changes with many parameters.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4B4E3-B6A7-5266-9F49-C83B9DA7C418}"/>
              </a:ext>
            </a:extLst>
          </p:cNvPr>
          <p:cNvSpPr txBox="1"/>
          <p:nvPr/>
        </p:nvSpPr>
        <p:spPr>
          <a:xfrm>
            <a:off x="171689" y="1731465"/>
            <a:ext cx="95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 u="sng">
                <a:solidFill>
                  <a:srgbClr val="1343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+mn-lt"/>
              </a:rPr>
              <a:t>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193DD-7E06-F965-471F-F08F78407B53}"/>
              </a:ext>
            </a:extLst>
          </p:cNvPr>
          <p:cNvSpPr txBox="1"/>
          <p:nvPr/>
        </p:nvSpPr>
        <p:spPr>
          <a:xfrm>
            <a:off x="141061" y="3172207"/>
            <a:ext cx="9002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/>
                <a:cs typeface="+mn-cs"/>
              </a:rPr>
              <a:t>AI can be used as a digital force sensor, reducing the amount of force sensors, hence reducing cost. PIML* creates the possibility that even less data can be used, and that output tends to adapt to</a:t>
            </a:r>
            <a:r>
              <a:rPr kumimoji="1" lang="en-US" sz="2000" dirty="0">
                <a:solidFill>
                  <a:schemeClr val="tx1"/>
                </a:solidFill>
                <a:latin typeface="+mn-lt"/>
                <a:ea typeface="HGPｺﾞｼｯｸE"/>
              </a:rPr>
              <a:t> the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/>
                <a:cs typeface="+mn-cs"/>
              </a:rPr>
              <a:t> mechanics of the brake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C38BB-791E-ACD0-2E28-867C2BEC81E4}"/>
              </a:ext>
            </a:extLst>
          </p:cNvPr>
          <p:cNvSpPr txBox="1"/>
          <p:nvPr/>
        </p:nvSpPr>
        <p:spPr>
          <a:xfrm>
            <a:off x="156309" y="2798192"/>
            <a:ext cx="97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 u="sng">
                <a:solidFill>
                  <a:srgbClr val="1343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+mn-lt"/>
              </a:rPr>
              <a:t>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729FE-7C95-FA2E-F01C-A60C72DF87C5}"/>
              </a:ext>
            </a:extLst>
          </p:cNvPr>
          <p:cNvSpPr txBox="1"/>
          <p:nvPr/>
        </p:nvSpPr>
        <p:spPr>
          <a:xfrm>
            <a:off x="4211960" y="4924813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+mn-lt"/>
              </a:rPr>
              <a:t>* Physics Informed Machine Learning</a:t>
            </a:r>
          </a:p>
        </p:txBody>
      </p:sp>
      <p:grpSp>
        <p:nvGrpSpPr>
          <p:cNvPr id="2" name="グループ化 79">
            <a:extLst>
              <a:ext uri="{FF2B5EF4-FFF2-40B4-BE49-F238E27FC236}">
                <a16:creationId xmlns:a16="http://schemas.microsoft.com/office/drawing/2014/main" id="{694E870E-FC49-C524-BD4A-D8E78FB32CBD}"/>
              </a:ext>
            </a:extLst>
          </p:cNvPr>
          <p:cNvGrpSpPr/>
          <p:nvPr/>
        </p:nvGrpSpPr>
        <p:grpSpPr>
          <a:xfrm>
            <a:off x="7092280" y="366871"/>
            <a:ext cx="1598770" cy="230982"/>
            <a:chOff x="6649234" y="1669256"/>
            <a:chExt cx="1826141" cy="230982"/>
          </a:xfrm>
        </p:grpSpPr>
        <p:sp>
          <p:nvSpPr>
            <p:cNvPr id="12" name="AutoShape 66">
              <a:extLst>
                <a:ext uri="{FF2B5EF4-FFF2-40B4-BE49-F238E27FC236}">
                  <a16:creationId xmlns:a16="http://schemas.microsoft.com/office/drawing/2014/main" id="{5531F513-A990-B8C2-73C4-F6FAA6599B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3" name="Text Box 65">
              <a:extLst>
                <a:ext uri="{FF2B5EF4-FFF2-40B4-BE49-F238E27FC236}">
                  <a16:creationId xmlns:a16="http://schemas.microsoft.com/office/drawing/2014/main" id="{8FA24018-0365-CA24-E46F-8BE86C43DF9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8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14EC4-1A5A-46D8-A594-03600AA1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" y="113076"/>
            <a:ext cx="3054041" cy="424732"/>
          </a:xfrm>
        </p:spPr>
        <p:txBody>
          <a:bodyPr/>
          <a:lstStyle/>
          <a:p>
            <a:r>
              <a:rPr lang="en-GB" sz="2400" dirty="0"/>
              <a:t>Issues and solution</a:t>
            </a:r>
          </a:p>
        </p:txBody>
      </p:sp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4355976" y="15246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E9FF73-76AB-4FE7-B526-1EA876E7C504}"/>
              </a:ext>
            </a:extLst>
          </p:cNvPr>
          <p:cNvSpPr txBox="1"/>
          <p:nvPr/>
        </p:nvSpPr>
        <p:spPr>
          <a:xfrm>
            <a:off x="-25921" y="619455"/>
            <a:ext cx="2178802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u="sng" dirty="0">
                <a:solidFill>
                  <a:schemeClr val="tx1"/>
                </a:solidFill>
                <a:latin typeface="+mn-lt"/>
                <a:ea typeface="+mn-ea"/>
              </a:rPr>
              <a:t>Current solution</a:t>
            </a:r>
            <a:endParaRPr kumimoji="1" lang="en-GB" sz="2200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857D-C19D-4C51-8600-8022939355D9}"/>
              </a:ext>
            </a:extLst>
          </p:cNvPr>
          <p:cNvSpPr txBox="1"/>
          <p:nvPr/>
        </p:nvSpPr>
        <p:spPr>
          <a:xfrm>
            <a:off x="10591" y="993637"/>
            <a:ext cx="823943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dirty="0">
                <a:solidFill>
                  <a:schemeClr val="tx1"/>
                </a:solidFill>
                <a:latin typeface="+mn-lt"/>
                <a:ea typeface="+mn-ea"/>
              </a:rPr>
              <a:t>Either control via deceleration control loop or Mapping (Target force vs. Rotor position)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59595D-91C4-4864-B537-DEF7DFF17B0C}"/>
              </a:ext>
            </a:extLst>
          </p:cNvPr>
          <p:cNvGrpSpPr/>
          <p:nvPr/>
        </p:nvGrpSpPr>
        <p:grpSpPr>
          <a:xfrm>
            <a:off x="15470" y="1324751"/>
            <a:ext cx="9128530" cy="1211628"/>
            <a:chOff x="10592" y="1318688"/>
            <a:chExt cx="9128530" cy="12116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E3E59B-C5A4-41B1-996E-033A1FC4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2" y="1326669"/>
              <a:ext cx="5906086" cy="112476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50D63-3961-4B10-8B3C-CDFA024D24DB}"/>
                </a:ext>
              </a:extLst>
            </p:cNvPr>
            <p:cNvGrpSpPr/>
            <p:nvPr/>
          </p:nvGrpSpPr>
          <p:grpSpPr>
            <a:xfrm>
              <a:off x="7714828" y="1318688"/>
              <a:ext cx="1424294" cy="1211124"/>
              <a:chOff x="7592961" y="1525050"/>
              <a:chExt cx="1424294" cy="121112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DE98F7D-A8FA-4075-B719-9E5B7F804D30}"/>
                  </a:ext>
                </a:extLst>
              </p:cNvPr>
              <p:cNvGrpSpPr/>
              <p:nvPr/>
            </p:nvGrpSpPr>
            <p:grpSpPr>
              <a:xfrm>
                <a:off x="7592961" y="1525051"/>
                <a:ext cx="1424294" cy="1211123"/>
                <a:chOff x="9598636" y="1478721"/>
                <a:chExt cx="2313140" cy="221321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2CE82E31-E74C-472B-8883-41CCCAFF96E6}"/>
                    </a:ext>
                  </a:extLst>
                </p:cNvPr>
                <p:cNvCxnSpPr/>
                <p:nvPr/>
              </p:nvCxnSpPr>
              <p:spPr>
                <a:xfrm>
                  <a:off x="9918675" y="3398961"/>
                  <a:ext cx="1702308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601FDB3-D138-4EDA-83CA-F4B49B1718D9}"/>
                    </a:ext>
                  </a:extLst>
                </p:cNvPr>
                <p:cNvCxnSpPr/>
                <p:nvPr/>
              </p:nvCxnSpPr>
              <p:spPr>
                <a:xfrm flipV="1">
                  <a:off x="9918675" y="1478721"/>
                  <a:ext cx="0" cy="19202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2" name="Straight Connector 13">
                  <a:extLst>
                    <a:ext uri="{FF2B5EF4-FFF2-40B4-BE49-F238E27FC236}">
                      <a16:creationId xmlns:a16="http://schemas.microsoft.com/office/drawing/2014/main" id="{29886550-8F07-4573-92BA-3DB3B95CB02F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9792945" y="2015931"/>
                  <a:ext cx="1584960" cy="1181100"/>
                </a:xfrm>
                <a:prstGeom prst="curvedConnector3">
                  <a:avLst>
                    <a:gd name="adj1" fmla="val 480"/>
                  </a:avLst>
                </a:prstGeom>
                <a:noFill/>
                <a:ln w="6350" cap="flat" cmpd="sng" algn="ctr">
                  <a:solidFill>
                    <a:srgbClr val="FF0026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3" name="Straight Connector 13">
                  <a:extLst>
                    <a:ext uri="{FF2B5EF4-FFF2-40B4-BE49-F238E27FC236}">
                      <a16:creationId xmlns:a16="http://schemas.microsoft.com/office/drawing/2014/main" id="{AB05E401-9353-4DDD-AF60-7C9F2C0ED751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9811995" y="2290252"/>
                  <a:ext cx="1546860" cy="670560"/>
                </a:xfrm>
                <a:prstGeom prst="curvedConnector3">
                  <a:avLst>
                    <a:gd name="adj1" fmla="val -246"/>
                  </a:avLst>
                </a:prstGeom>
                <a:noFill/>
                <a:ln w="635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4" name="Straight Connector 13">
                  <a:extLst>
                    <a:ext uri="{FF2B5EF4-FFF2-40B4-BE49-F238E27FC236}">
                      <a16:creationId xmlns:a16="http://schemas.microsoft.com/office/drawing/2014/main" id="{51C352F4-77A9-4173-9800-02F71E0C233F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9625305" y="2290252"/>
                  <a:ext cx="1546860" cy="670560"/>
                </a:xfrm>
                <a:prstGeom prst="curvedConnector3">
                  <a:avLst>
                    <a:gd name="adj1" fmla="val -246"/>
                  </a:avLst>
                </a:prstGeom>
                <a:noFill/>
                <a:ln w="6350" cap="flat" cmpd="sng" algn="ctr">
                  <a:solidFill>
                    <a:srgbClr val="7030A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5" name="Straight Connector 13">
                  <a:extLst>
                    <a:ext uri="{FF2B5EF4-FFF2-40B4-BE49-F238E27FC236}">
                      <a16:creationId xmlns:a16="http://schemas.microsoft.com/office/drawing/2014/main" id="{62FAFA42-5A41-45A8-9A30-F5B721DE52FD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9591016" y="1577782"/>
                  <a:ext cx="1828800" cy="1813559"/>
                </a:xfrm>
                <a:prstGeom prst="curvedConnector3">
                  <a:avLst>
                    <a:gd name="adj1" fmla="val -417"/>
                  </a:avLst>
                </a:prstGeom>
                <a:noFill/>
                <a:ln w="6350" cap="flat" cmpd="sng" algn="ctr">
                  <a:solidFill>
                    <a:srgbClr val="7030A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239600-D894-4228-8FA4-C26FA755455E}"/>
                    </a:ext>
                  </a:extLst>
                </p:cNvPr>
                <p:cNvSpPr txBox="1"/>
                <p:nvPr/>
              </p:nvSpPr>
              <p:spPr>
                <a:xfrm rot="16200000">
                  <a:off x="9102877" y="2185783"/>
                  <a:ext cx="1410611" cy="292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Meiryo UI"/>
                    </a:defRPr>
                  </a:lvl1pPr>
                </a:lstStyle>
                <a:p>
                  <a:r>
                    <a:rPr lang="pl-PL" dirty="0"/>
                    <a:t>Clamping force</a:t>
                  </a:r>
                  <a:endParaRPr lang="fr-FR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28E883A-3476-4054-8FB5-54695BDC9BF3}"/>
                    </a:ext>
                  </a:extLst>
                </p:cNvPr>
                <p:cNvSpPr txBox="1"/>
                <p:nvPr/>
              </p:nvSpPr>
              <p:spPr>
                <a:xfrm>
                  <a:off x="10477691" y="3354477"/>
                  <a:ext cx="1434085" cy="337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Meiryo UI"/>
                    </a:defRPr>
                  </a:lvl1pPr>
                </a:lstStyle>
                <a:p>
                  <a:r>
                    <a:rPr lang="pl-PL" dirty="0"/>
                    <a:t>Piston position</a:t>
                  </a:r>
                  <a:endParaRPr lang="fr-FR" dirty="0"/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28E84A-BD1A-4A55-A98D-CCA4F4E460A0}"/>
                  </a:ext>
                </a:extLst>
              </p:cNvPr>
              <p:cNvSpPr/>
              <p:nvPr/>
            </p:nvSpPr>
            <p:spPr bwMode="auto">
              <a:xfrm>
                <a:off x="7602213" y="1525050"/>
                <a:ext cx="1245238" cy="12111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en-US" sz="180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03CBA5-8452-4DE1-91ED-9F794AA833FB}"/>
                </a:ext>
              </a:extLst>
            </p:cNvPr>
            <p:cNvGrpSpPr/>
            <p:nvPr/>
          </p:nvGrpSpPr>
          <p:grpSpPr>
            <a:xfrm>
              <a:off x="6171898" y="1318688"/>
              <a:ext cx="1437161" cy="1211628"/>
              <a:chOff x="6048270" y="1397847"/>
              <a:chExt cx="1437161" cy="12116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4C3079B-02E3-4C36-AE41-9A590F961A43}"/>
                  </a:ext>
                </a:extLst>
              </p:cNvPr>
              <p:cNvGrpSpPr/>
              <p:nvPr/>
            </p:nvGrpSpPr>
            <p:grpSpPr>
              <a:xfrm>
                <a:off x="6048270" y="1399777"/>
                <a:ext cx="1437161" cy="1209698"/>
                <a:chOff x="7519872" y="1492905"/>
                <a:chExt cx="1525606" cy="127980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C4F8EC8-FCE6-4B22-891A-A96C43ED4C39}"/>
                    </a:ext>
                  </a:extLst>
                </p:cNvPr>
                <p:cNvGrpSpPr/>
                <p:nvPr/>
              </p:nvGrpSpPr>
              <p:grpSpPr>
                <a:xfrm>
                  <a:off x="7519872" y="1492905"/>
                  <a:ext cx="1525606" cy="1279806"/>
                  <a:chOff x="7021029" y="1570161"/>
                  <a:chExt cx="2029998" cy="2170634"/>
                </a:xfrm>
              </p:grpSpPr>
              <p:cxnSp>
                <p:nvCxnSpPr>
                  <p:cNvPr id="25" name="Straight Connector 13">
                    <a:extLst>
                      <a:ext uri="{FF2B5EF4-FFF2-40B4-BE49-F238E27FC236}">
                        <a16:creationId xmlns:a16="http://schemas.microsoft.com/office/drawing/2014/main" id="{274FB27A-D556-4C5F-B719-115ADC788371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135088" y="2116515"/>
                    <a:ext cx="1584960" cy="1181100"/>
                  </a:xfrm>
                  <a:prstGeom prst="curvedConnector3">
                    <a:avLst>
                      <a:gd name="adj1" fmla="val 480"/>
                    </a:avLst>
                  </a:prstGeom>
                  <a:noFill/>
                  <a:ln w="6350" cap="flat" cmpd="sng" algn="ctr">
                    <a:solidFill>
                      <a:srgbClr val="FF0026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48439D9D-5539-40CA-A921-292175F46DF6}"/>
                      </a:ext>
                    </a:extLst>
                  </p:cNvPr>
                  <p:cNvCxnSpPr/>
                  <p:nvPr/>
                </p:nvCxnSpPr>
                <p:spPr>
                  <a:xfrm>
                    <a:off x="7260818" y="3490401"/>
                    <a:ext cx="1702308" cy="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298F7EC2-C655-485F-B189-DD00B3D685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60818" y="1570161"/>
                    <a:ext cx="0" cy="192024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20BEF50-D38B-441C-B533-F0CA44EF3B3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489227" y="2537253"/>
                    <a:ext cx="1309323" cy="245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Meiryo UI"/>
                      </a:rPr>
                      <a:t>C</a:t>
                    </a:r>
                    <a:r>
                      <a:rPr kumimoji="0" lang="pl-PL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Meiryo UI"/>
                      </a:rPr>
                      <a:t>lamping force</a:t>
                    </a:r>
                    <a:endParaRPr kumimoji="0" lang="fr-FR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Meiryo UI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F95C6EF-4B37-43DC-AECA-71696BDAF5D0}"/>
                      </a:ext>
                    </a:extLst>
                  </p:cNvPr>
                  <p:cNvSpPr txBox="1"/>
                  <p:nvPr/>
                </p:nvSpPr>
                <p:spPr>
                  <a:xfrm>
                    <a:off x="8011345" y="3427589"/>
                    <a:ext cx="1039682" cy="3132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l-PL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Meiryo UI"/>
                      </a:rPr>
                      <a:t>Piston position</a:t>
                    </a:r>
                    <a:endParaRPr kumimoji="0" lang="fr-FR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Meiryo UI"/>
                    </a:endParaRPr>
                  </a:p>
                </p:txBody>
              </p:sp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939FA1-9F33-440E-BA67-0FF887AF8169}"/>
                    </a:ext>
                  </a:extLst>
                </p:cNvPr>
                <p:cNvSpPr txBox="1"/>
                <p:nvPr/>
              </p:nvSpPr>
              <p:spPr>
                <a:xfrm>
                  <a:off x="7804344" y="1520168"/>
                  <a:ext cx="627095" cy="216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sz="9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mapping</a:t>
                  </a:r>
                </a:p>
              </p:txBody>
            </p: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777F9BC-FF3A-48BE-B464-CA3409538488}"/>
                  </a:ext>
                </a:extLst>
              </p:cNvPr>
              <p:cNvSpPr/>
              <p:nvPr/>
            </p:nvSpPr>
            <p:spPr bwMode="auto">
              <a:xfrm>
                <a:off x="6077249" y="1397847"/>
                <a:ext cx="1363375" cy="12111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en-US" sz="180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46F2D98-1C3B-4EE2-8489-48C4E06C1A49}"/>
              </a:ext>
            </a:extLst>
          </p:cNvPr>
          <p:cNvSpPr txBox="1"/>
          <p:nvPr/>
        </p:nvSpPr>
        <p:spPr>
          <a:xfrm>
            <a:off x="-38645" y="2460859"/>
            <a:ext cx="859531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u="sng" dirty="0">
                <a:solidFill>
                  <a:schemeClr val="tx1"/>
                </a:solidFill>
                <a:latin typeface="+mn-lt"/>
                <a:ea typeface="+mn-ea"/>
              </a:rPr>
              <a:t>Issue</a:t>
            </a:r>
            <a:endParaRPr kumimoji="1" lang="en-GB" sz="2200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C5E52-3705-4115-A01F-26E953A85A8C}"/>
              </a:ext>
            </a:extLst>
          </p:cNvPr>
          <p:cNvSpPr txBox="1"/>
          <p:nvPr/>
        </p:nvSpPr>
        <p:spPr>
          <a:xfrm>
            <a:off x="-36512" y="2856917"/>
            <a:ext cx="900244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lang="pl-PL" dirty="0"/>
              <a:t>Inaccurate target position estimation due to fixed mapping curve which in reality changes with many parameters</a:t>
            </a:r>
            <a:r>
              <a:rPr lang="en-US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5EC1D-2168-4853-BF36-EA63041A85E5}"/>
              </a:ext>
            </a:extLst>
          </p:cNvPr>
          <p:cNvSpPr txBox="1"/>
          <p:nvPr/>
        </p:nvSpPr>
        <p:spPr>
          <a:xfrm>
            <a:off x="-59097" y="3387256"/>
            <a:ext cx="2444900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u="sng" dirty="0">
                <a:solidFill>
                  <a:schemeClr val="tx1"/>
                </a:solidFill>
                <a:latin typeface="+mn-lt"/>
                <a:ea typeface="+mn-ea"/>
              </a:rPr>
              <a:t>Proposed solution</a:t>
            </a:r>
            <a:endParaRPr kumimoji="1" lang="en-GB" sz="2200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7C875F-71CC-4CAA-8ABB-66A103BE1FDB}"/>
              </a:ext>
            </a:extLst>
          </p:cNvPr>
          <p:cNvSpPr txBox="1"/>
          <p:nvPr/>
        </p:nvSpPr>
        <p:spPr>
          <a:xfrm>
            <a:off x="-56964" y="3783314"/>
            <a:ext cx="75892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en-GB" sz="1600" dirty="0">
                <a:solidFill>
                  <a:schemeClr val="tx1"/>
                </a:solidFill>
                <a:latin typeface="+mn-lt"/>
                <a:ea typeface="+mn-ea"/>
              </a:rPr>
              <a:t>Solution that is driven by Artificial Intelligence (AI) Machine Learning and physics</a:t>
            </a:r>
            <a:r>
              <a:rPr lang="en-US" dirty="0"/>
              <a:t>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8094A1D-3D1C-47BB-BBE0-F4713C705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06" y="3376314"/>
            <a:ext cx="680639" cy="15461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C1C4F6B-DF2A-722C-D48C-713CE293B719}"/>
              </a:ext>
            </a:extLst>
          </p:cNvPr>
          <p:cNvGrpSpPr/>
          <p:nvPr/>
        </p:nvGrpSpPr>
        <p:grpSpPr>
          <a:xfrm>
            <a:off x="637449" y="4057188"/>
            <a:ext cx="4631190" cy="1068736"/>
            <a:chOff x="637449" y="4057188"/>
            <a:chExt cx="4631190" cy="106873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B565696-0B5E-4BC5-9DE0-1A41C762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49" y="4057188"/>
              <a:ext cx="4631190" cy="106873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7D85B2-0F4A-4BBA-B567-615E1BA7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891" y="4076935"/>
              <a:ext cx="303343" cy="175746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9525">
              <a:solidFill>
                <a:srgbClr val="00B050"/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324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14EC4-1A5A-46D8-A594-03600AA1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" y="113076"/>
            <a:ext cx="3054041" cy="424732"/>
          </a:xfrm>
        </p:spPr>
        <p:txBody>
          <a:bodyPr/>
          <a:lstStyle/>
          <a:p>
            <a:r>
              <a:rPr lang="en-GB" sz="2400" dirty="0"/>
              <a:t>Issues and solution</a:t>
            </a:r>
          </a:p>
        </p:txBody>
      </p:sp>
      <p:grpSp>
        <p:nvGrpSpPr>
          <p:cNvPr id="13" name="グループ化 79">
            <a:extLst>
              <a:ext uri="{FF2B5EF4-FFF2-40B4-BE49-F238E27FC236}">
                <a16:creationId xmlns:a16="http://schemas.microsoft.com/office/drawing/2014/main" id="{F27F2FDD-8100-43A9-A6F8-35793CC67DB2}"/>
              </a:ext>
            </a:extLst>
          </p:cNvPr>
          <p:cNvGrpSpPr/>
          <p:nvPr/>
        </p:nvGrpSpPr>
        <p:grpSpPr>
          <a:xfrm>
            <a:off x="4355976" y="15246"/>
            <a:ext cx="1598770" cy="230982"/>
            <a:chOff x="6649234" y="1669256"/>
            <a:chExt cx="1826141" cy="230982"/>
          </a:xfrm>
        </p:grpSpPr>
        <p:sp>
          <p:nvSpPr>
            <p:cNvPr id="14" name="AutoShape 66">
              <a:extLst>
                <a:ext uri="{FF2B5EF4-FFF2-40B4-BE49-F238E27FC236}">
                  <a16:creationId xmlns:a16="http://schemas.microsoft.com/office/drawing/2014/main" id="{5498C4D3-D027-4318-B1D3-8AC243C7D2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44" y="1669256"/>
              <a:ext cx="1745151" cy="230982"/>
            </a:xfrm>
            <a:prstGeom prst="roundRect">
              <a:avLst>
                <a:gd name="adj" fmla="val 10713"/>
              </a:avLst>
            </a:prstGeom>
            <a:solidFill>
              <a:schemeClr val="bg1"/>
            </a:solidFill>
            <a:ln w="19050" cap="rnd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90000"/>
                </a:lnSpc>
              </a:pPr>
              <a:endParaRPr lang="ja-JP" altLang="en-US" sz="1800"/>
            </a:p>
          </p:txBody>
        </p:sp>
        <p:sp>
          <p:nvSpPr>
            <p:cNvPr id="15" name="Text Box 65">
              <a:extLst>
                <a:ext uri="{FF2B5EF4-FFF2-40B4-BE49-F238E27FC236}">
                  <a16:creationId xmlns:a16="http://schemas.microsoft.com/office/drawing/2014/main" id="{BA53009B-2EF5-4F85-9588-F3D5F8F79A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49234" y="1670380"/>
              <a:ext cx="1826141" cy="216982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altLang="ja-JP" sz="900" dirty="0">
                  <a:solidFill>
                    <a:srgbClr val="CC3300"/>
                  </a:solidFill>
                  <a:latin typeface="Arial" charset="0"/>
                  <a:ea typeface="ＭＳ ゴシック" pitchFamily="49" charset="-128"/>
                </a:rPr>
                <a:t>HITACHI CONFIDENTIAL</a:t>
              </a:r>
              <a:endParaRPr lang="en-US" altLang="ja-JP" sz="900" dirty="0">
                <a:solidFill>
                  <a:srgbClr val="CC3300"/>
                </a:solidFill>
                <a:latin typeface="Arial" charset="0"/>
                <a:ea typeface="HGP創英角ｺﾞｼｯｸUB" pitchFamily="50" charset="-128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9041C3-7679-46FA-A416-33028932EE7D}"/>
              </a:ext>
            </a:extLst>
          </p:cNvPr>
          <p:cNvSpPr txBox="1"/>
          <p:nvPr/>
        </p:nvSpPr>
        <p:spPr>
          <a:xfrm>
            <a:off x="-36512" y="699542"/>
            <a:ext cx="4297971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u="sng" dirty="0">
                <a:solidFill>
                  <a:schemeClr val="tx1"/>
                </a:solidFill>
                <a:latin typeface="+mn-lt"/>
                <a:ea typeface="+mn-ea"/>
              </a:rPr>
              <a:t>Benefits of the proposed solution</a:t>
            </a:r>
            <a:endParaRPr kumimoji="1" lang="en-GB" sz="2200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45CC4-2013-48D0-92F2-F729FBB4829B}"/>
              </a:ext>
            </a:extLst>
          </p:cNvPr>
          <p:cNvSpPr txBox="1"/>
          <p:nvPr/>
        </p:nvSpPr>
        <p:spPr>
          <a:xfrm>
            <a:off x="0" y="1275606"/>
            <a:ext cx="8971997" cy="33609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GB" sz="2200" dirty="0">
                <a:solidFill>
                  <a:schemeClr val="tx1"/>
                </a:solidFill>
                <a:latin typeface="+mn-lt"/>
                <a:ea typeface="+mn-ea"/>
              </a:rPr>
              <a:t>Solution is driven by Artificial Intelligence (AI) Machine Learning and physics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</a:rPr>
              <a:t>Able to understand complex relationship of brake system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</a:rPr>
              <a:t>Force estimated based on many parameters for better accuracy</a:t>
            </a: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</a:p>
          <a:p>
            <a:pPr lvl="1"/>
            <a:endParaRPr lang="en-GB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</a:rPr>
              <a:t>Eliminates one control loop (space for algorithm time execution improvement)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200" dirty="0">
                <a:solidFill>
                  <a:schemeClr val="tx1"/>
                </a:solidFill>
                <a:latin typeface="+mn-lt"/>
                <a:ea typeface="+mn-ea"/>
              </a:rPr>
              <a:t>No need for physical temperature wear or force sensors</a:t>
            </a:r>
            <a:endParaRPr lang="en-GB" sz="2200" dirty="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GB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GB" sz="2200" dirty="0">
                <a:solidFill>
                  <a:schemeClr val="tx1"/>
                </a:solidFill>
                <a:latin typeface="+mn-lt"/>
                <a:ea typeface="+mn-ea"/>
              </a:rPr>
              <a:t>No similar solution exists in the market</a:t>
            </a:r>
          </a:p>
        </p:txBody>
      </p:sp>
    </p:spTree>
    <p:extLst>
      <p:ext uri="{BB962C8B-B14F-4D97-AF65-F5344CB8AC3E}">
        <p14:creationId xmlns:p14="http://schemas.microsoft.com/office/powerpoint/2010/main" val="38782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7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  <a:latin typeface="+mn-lt"/>
            <a:ea typeface="+mn-ea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7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  <a:latin typeface="+mn-lt"/>
            <a:ea typeface="+mn-ea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9fb895-aa5e-4eb9-9609-c9d84a2570c4">
      <Terms xmlns="http://schemas.microsoft.com/office/infopath/2007/PartnerControls"/>
    </lcf76f155ced4ddcb4097134ff3c332f>
    <TaxCatchAll xmlns="760425cd-f495-45df-8390-8751c918e8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EA5FCD77B9894F92666E8B6E8BF7CE" ma:contentTypeVersion="17" ma:contentTypeDescription="Create a new document." ma:contentTypeScope="" ma:versionID="2229103299edb987defc5c19c51c5a4d">
  <xsd:schema xmlns:xsd="http://www.w3.org/2001/XMLSchema" xmlns:xs="http://www.w3.org/2001/XMLSchema" xmlns:p="http://schemas.microsoft.com/office/2006/metadata/properties" xmlns:ns2="f59fb895-aa5e-4eb9-9609-c9d84a2570c4" xmlns:ns3="e209c2af-1ca9-4d46-9fbb-6f19bf65c05f" xmlns:ns4="760425cd-f495-45df-8390-8751c918e8cc" targetNamespace="http://schemas.microsoft.com/office/2006/metadata/properties" ma:root="true" ma:fieldsID="070caa9f67be210046f1696299a25287" ns2:_="" ns3:_="" ns4:_="">
    <xsd:import namespace="f59fb895-aa5e-4eb9-9609-c9d84a2570c4"/>
    <xsd:import namespace="e209c2af-1ca9-4d46-9fbb-6f19bf65c05f"/>
    <xsd:import namespace="760425cd-f495-45df-8390-8751c918e8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fb895-aa5e-4eb9-9609-c9d84a2570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dd84382-b38c-4eba-b7c2-4a66a077d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9c2af-1ca9-4d46-9fbb-6f19bf65c05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425cd-f495-45df-8390-8751c918e8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b8cce74f-68a1-4269-b4a8-7abb58368c4f}" ma:internalName="TaxCatchAll" ma:showField="CatchAllData" ma:web="e209c2af-1ca9-4d46-9fbb-6f19bf65c0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132212-24E1-4AFC-85A2-5542F5EF1A00}">
  <ds:schemaRefs>
    <ds:schemaRef ds:uri="760425cd-f495-45df-8390-8751c918e8cc"/>
    <ds:schemaRef ds:uri="f59fb895-aa5e-4eb9-9609-c9d84a2570c4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209c2af-1ca9-4d46-9fbb-6f19bf65c05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88374E8-131C-40BB-A829-12D1037060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137D3A-09AC-41A7-A3AD-D2D67881F5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9fb895-aa5e-4eb9-9609-c9d84a2570c4"/>
    <ds:schemaRef ds:uri="e209c2af-1ca9-4d46-9fbb-6f19bf65c05f"/>
    <ds:schemaRef ds:uri="760425cd-f495-45df-8390-8751c918e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54277c9-dafe-44aa-85a4-73d5c7c52450}" enabled="0" method="" siteId="{f54277c9-dafe-44aa-85a4-73d5c7c524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640</Words>
  <Application>Microsoft Office PowerPoint</Application>
  <PresentationFormat>On-screen Show (16:9)</PresentationFormat>
  <Paragraphs>152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MS PGothic</vt:lpstr>
      <vt:lpstr>Calibri</vt:lpstr>
      <vt:lpstr>Wingdings</vt:lpstr>
      <vt:lpstr>HGPGothicE</vt:lpstr>
      <vt:lpstr>Cambria Math</vt:lpstr>
      <vt:lpstr>Arial Narrow</vt:lpstr>
      <vt:lpstr>Symbol</vt:lpstr>
      <vt:lpstr>Times New Roman</vt:lpstr>
      <vt:lpstr>標準デザイン</vt:lpstr>
      <vt:lpstr>2_標準デザイン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Schematic diagram of the EMB system.</vt:lpstr>
      <vt:lpstr>PowerPoint Presentation</vt:lpstr>
      <vt:lpstr>Issues and solution</vt:lpstr>
      <vt:lpstr>Issues and solution</vt:lpstr>
      <vt:lpstr>PowerPoint Presentation</vt:lpstr>
      <vt:lpstr>PowerPoint Presentation</vt:lpstr>
      <vt:lpstr>Remarks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Sensors for Smart Brakes</dc:title>
  <dc:subject>Virtual Sensor</dc:subject>
  <dc:creator/>
  <cp:lastModifiedBy/>
  <cp:revision>319</cp:revision>
  <dcterms:created xsi:type="dcterms:W3CDTF">2004-05-26T10:25:15Z</dcterms:created>
  <dcterms:modified xsi:type="dcterms:W3CDTF">2024-12-21T07:06:31Z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0x010100A9EA5FCD77B9894F92666E8B6E8BF7CE</vt:lpwstr>
  </property>
  <property fmtid="{D5CDD505-2E9C-101B-9397-08002B2CF9AE}" pid="3" name="MediaServiceImageTags">
    <vt:lpwstr/>
  </property>
</Properties>
</file>